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95" r:id="rId1"/>
  </p:sldMasterIdLst>
  <p:notesMasterIdLst>
    <p:notesMasterId r:id="rId9"/>
  </p:notesMasterIdLst>
  <p:sldIdLst>
    <p:sldId id="257" r:id="rId2"/>
    <p:sldId id="258" r:id="rId3"/>
    <p:sldId id="262" r:id="rId4"/>
    <p:sldId id="259" r:id="rId5"/>
    <p:sldId id="260" r:id="rId6"/>
    <p:sldId id="261" r:id="rId7"/>
    <p:sldId id="263" r:id="rId8"/>
  </p:sldIdLst>
  <p:sldSz cx="9144000" cy="6858000" type="screen4x3"/>
  <p:notesSz cx="6858000" cy="9144000"/>
  <p:defaultTextStyle>
    <a:defPPr>
      <a:defRPr lang="es-ES_tradnl"/>
    </a:defPPr>
    <a:lvl1pPr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90" d="100"/>
          <a:sy n="90" d="100"/>
        </p:scale>
        <p:origin x="-856"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vl1pPr>
          </a:lstStyle>
          <a:p>
            <a:endParaRPr lang="es-ES_tradnl"/>
          </a:p>
        </p:txBody>
      </p:sp>
      <p:sp>
        <p:nvSpPr>
          <p:cNvPr id="55299"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es-ES_tradnl"/>
          </a:p>
        </p:txBody>
      </p:sp>
      <p:sp>
        <p:nvSpPr>
          <p:cNvPr id="55300"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55301"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p>
        </p:txBody>
      </p:sp>
      <p:sp>
        <p:nvSpPr>
          <p:cNvPr id="55302"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vl1pPr>
          </a:lstStyle>
          <a:p>
            <a:endParaRPr lang="es-ES_tradnl"/>
          </a:p>
        </p:txBody>
      </p:sp>
      <p:sp>
        <p:nvSpPr>
          <p:cNvPr id="55303"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20A4BB46-23AA-F840-9CED-9AFFF5FA621D}" type="slidenum">
              <a:rPr lang="es-ES_tradnl"/>
              <a:pPr/>
              <a:t>‹Nr.›</a:t>
            </a:fld>
            <a:endParaRPr lang="es-ES_tradnl"/>
          </a:p>
        </p:txBody>
      </p:sp>
    </p:spTree>
    <p:extLst>
      <p:ext uri="{BB962C8B-B14F-4D97-AF65-F5344CB8AC3E}">
        <p14:creationId xmlns:p14="http://schemas.microsoft.com/office/powerpoint/2010/main" val="130002030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fontAlgn="base">
      <a:spcBef>
        <a:spcPct val="30000"/>
      </a:spcBef>
      <a:spcAft>
        <a:spcPct val="0"/>
      </a:spcAft>
      <a:defRPr sz="1200" kern="1200">
        <a:solidFill>
          <a:schemeClr val="tx1"/>
        </a:solidFill>
        <a:latin typeface="Arial" charset="0"/>
        <a:ea typeface="ＭＳ Ｐゴシック" charset="0"/>
        <a:cs typeface="+mn-cs"/>
      </a:defRPr>
    </a:lvl2pPr>
    <a:lvl3pPr marL="914400" algn="l" rtl="0" fontAlgn="base">
      <a:spcBef>
        <a:spcPct val="30000"/>
      </a:spcBef>
      <a:spcAft>
        <a:spcPct val="0"/>
      </a:spcAft>
      <a:defRPr sz="1200" kern="1200">
        <a:solidFill>
          <a:schemeClr val="tx1"/>
        </a:solidFill>
        <a:latin typeface="Arial" charset="0"/>
        <a:ea typeface="ＭＳ Ｐゴシック" charset="0"/>
        <a:cs typeface="+mn-cs"/>
      </a:defRPr>
    </a:lvl3pPr>
    <a:lvl4pPr marL="1371600" algn="l" rtl="0" fontAlgn="base">
      <a:spcBef>
        <a:spcPct val="30000"/>
      </a:spcBef>
      <a:spcAft>
        <a:spcPct val="0"/>
      </a:spcAft>
      <a:defRPr sz="1200" kern="1200">
        <a:solidFill>
          <a:schemeClr val="tx1"/>
        </a:solidFill>
        <a:latin typeface="Arial" charset="0"/>
        <a:ea typeface="ＭＳ Ｐゴシック" charset="0"/>
        <a:cs typeface="+mn-cs"/>
      </a:defRPr>
    </a:lvl4pPr>
    <a:lvl5pPr marL="1828800" algn="l" rtl="0" fontAlgn="base">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5E05CC-FD1B-2E42-8782-8B4C1DAD2738}" type="slidenum">
              <a:rPr lang="es-ES_tradnl"/>
              <a:pPr/>
              <a:t>1</a:t>
            </a:fld>
            <a:endParaRPr lang="es-ES_tradnl"/>
          </a:p>
        </p:txBody>
      </p:sp>
      <p:sp>
        <p:nvSpPr>
          <p:cNvPr id="5632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5632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E14DDC-30E3-8342-B305-93AE3DA85F86}" type="slidenum">
              <a:rPr lang="es-ES_tradnl"/>
              <a:pPr/>
              <a:t>2</a:t>
            </a:fld>
            <a:endParaRPr lang="es-ES_tradnl"/>
          </a:p>
        </p:txBody>
      </p:sp>
      <p:sp>
        <p:nvSpPr>
          <p:cNvPr id="7680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680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543AAE-1570-E24A-89F0-C8B0CF69C2A0}" type="slidenum">
              <a:rPr lang="es-ES_tradnl"/>
              <a:pPr/>
              <a:t>3</a:t>
            </a:fld>
            <a:endParaRPr lang="es-ES_tradnl"/>
          </a:p>
        </p:txBody>
      </p:sp>
      <p:sp>
        <p:nvSpPr>
          <p:cNvPr id="8397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8397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2C8DB9-D381-E547-A9B0-D905DEEBE681}" type="slidenum">
              <a:rPr lang="es-ES_tradnl"/>
              <a:pPr/>
              <a:t>4</a:t>
            </a:fld>
            <a:endParaRPr lang="es-ES_tradnl"/>
          </a:p>
        </p:txBody>
      </p:sp>
      <p:sp>
        <p:nvSpPr>
          <p:cNvPr id="7782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782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1656B1-8687-8F49-9650-25278BC5CAAF}" type="slidenum">
              <a:rPr lang="es-ES_tradnl"/>
              <a:pPr/>
              <a:t>5</a:t>
            </a:fld>
            <a:endParaRPr lang="es-ES_tradnl"/>
          </a:p>
        </p:txBody>
      </p:sp>
      <p:sp>
        <p:nvSpPr>
          <p:cNvPr id="7987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987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A82419-C1BC-6448-9F0B-771900FB600C}" type="slidenum">
              <a:rPr lang="es-ES_tradnl"/>
              <a:pPr/>
              <a:t>6</a:t>
            </a:fld>
            <a:endParaRPr lang="es-ES_tradnl"/>
          </a:p>
        </p:txBody>
      </p:sp>
      <p:sp>
        <p:nvSpPr>
          <p:cNvPr id="8192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8192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822164-6FC6-8A4C-BB2F-BC131BB073D8}" type="slidenum">
              <a:rPr lang="es-ES_tradnl"/>
              <a:pPr/>
              <a:t>7</a:t>
            </a:fld>
            <a:endParaRPr lang="es-ES_tradnl"/>
          </a:p>
        </p:txBody>
      </p:sp>
      <p:sp>
        <p:nvSpPr>
          <p:cNvPr id="8601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86019" name="Rectangle 3"/>
          <p:cNvSpPr>
            <a:spLocks noGrp="1" noChangeArrowheads="1"/>
          </p:cNvSpPr>
          <p:nvPr>
            <p:ph type="body" idx="1"/>
          </p:nvPr>
        </p:nvSpPr>
        <p:spPr/>
        <p:txBody>
          <a:bodyPr/>
          <a:lstStyle/>
          <a:p>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Subtítulo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_tradnl" smtClean="0"/>
              <a:t>Haga clic para modificar el estilo de subtítulo del patrón</a:t>
            </a:r>
            <a:endParaRPr kumimoji="0" lang="en-US"/>
          </a:p>
        </p:txBody>
      </p:sp>
      <p:sp>
        <p:nvSpPr>
          <p:cNvPr id="28" name="Título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s-ES_tradnl" smtClean="0"/>
              <a:t>Clic para editar título</a:t>
            </a:r>
            <a:endParaRPr kumimoji="0" lang="en-US"/>
          </a:p>
        </p:txBody>
      </p:sp>
      <p:cxnSp>
        <p:nvCxnSpPr>
          <p:cNvPr id="8" name="Conector recto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ector recto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latin typeface="Helvetica"/>
            </a:endParaRPr>
          </a:p>
        </p:txBody>
      </p:sp>
      <p:sp>
        <p:nvSpPr>
          <p:cNvPr id="15" name="Marcador de fecha 14"/>
          <p:cNvSpPr>
            <a:spLocks noGrp="1"/>
          </p:cNvSpPr>
          <p:nvPr>
            <p:ph type="dt" sz="half" idx="10"/>
          </p:nvPr>
        </p:nvSpPr>
        <p:spPr/>
        <p:txBody>
          <a:bodyPr/>
          <a:lstStyle/>
          <a:p>
            <a:endParaRPr lang="en-US"/>
          </a:p>
        </p:txBody>
      </p:sp>
      <p:sp>
        <p:nvSpPr>
          <p:cNvPr id="16" name="Marcador de número de diapositiva 15"/>
          <p:cNvSpPr>
            <a:spLocks noGrp="1"/>
          </p:cNvSpPr>
          <p:nvPr>
            <p:ph type="sldNum" sz="quarter" idx="11"/>
          </p:nvPr>
        </p:nvSpPr>
        <p:spPr/>
        <p:txBody>
          <a:bodyPr/>
          <a:lstStyle/>
          <a:p>
            <a:fld id="{AE1ACD2E-7C3A-0449-8B62-F5E2D8AEA4A7}" type="slidenum">
              <a:rPr lang="en-US" smtClean="0"/>
              <a:pPr/>
              <a:t>‹Nr.›</a:t>
            </a:fld>
            <a:endParaRPr lang="en-US"/>
          </a:p>
        </p:txBody>
      </p:sp>
      <p:sp>
        <p:nvSpPr>
          <p:cNvPr id="17" name="Marcador de pie de página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es-ES_tradnl" smtClean="0"/>
              <a:t>Clic para editar título</a:t>
            </a:r>
            <a:endParaRPr kumimoji="0" lang="en-US"/>
          </a:p>
        </p:txBody>
      </p:sp>
      <p:sp>
        <p:nvSpPr>
          <p:cNvPr id="3" name="Marcador de texto vertical 2"/>
          <p:cNvSpPr>
            <a:spLocks noGrp="1"/>
          </p:cNvSpPr>
          <p:nvPr>
            <p:ph type="body" orient="vert" idx="1"/>
          </p:nvPr>
        </p:nvSpPr>
        <p:spPr/>
        <p:txBody>
          <a:bodyPr vert="eaVer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fecha 3"/>
          <p:cNvSpPr>
            <a:spLocks noGrp="1"/>
          </p:cNvSpPr>
          <p:nvPr>
            <p:ph type="dt" sz="half" idx="10"/>
          </p:nvPr>
        </p:nvSpPr>
        <p:spPr/>
        <p:txBody>
          <a:bodyPr/>
          <a:lstStyle/>
          <a:p>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6D625CE-ACDA-6343-9323-588A8DD4FC0A}"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kumimoji="0" lang="es-ES_tradnl" smtClean="0"/>
              <a:t>Clic para editar título</a:t>
            </a:r>
            <a:endParaRPr kumimoji="0" lang="en-US"/>
          </a:p>
        </p:txBody>
      </p:sp>
      <p:sp>
        <p:nvSpPr>
          <p:cNvPr id="3" name="Marcador de texto vertical 2"/>
          <p:cNvSpPr>
            <a:spLocks noGrp="1"/>
          </p:cNvSpPr>
          <p:nvPr>
            <p:ph type="body" orient="vert" idx="1"/>
          </p:nvPr>
        </p:nvSpPr>
        <p:spPr>
          <a:xfrm>
            <a:off x="457200" y="274638"/>
            <a:ext cx="6019800" cy="5851525"/>
          </a:xfrm>
        </p:spPr>
        <p:txBody>
          <a:bodyPr vert="eaVer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fecha 3"/>
          <p:cNvSpPr>
            <a:spLocks noGrp="1"/>
          </p:cNvSpPr>
          <p:nvPr>
            <p:ph type="dt" sz="half" idx="10"/>
          </p:nvPr>
        </p:nvSpPr>
        <p:spPr/>
        <p:txBody>
          <a:bodyPr/>
          <a:lstStyle/>
          <a:p>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9F1112F0-7911-1B40-A4A0-5C01F51933F8}"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9" name="Marcador de contenido 8"/>
          <p:cNvSpPr>
            <a:spLocks noGrp="1"/>
          </p:cNvSpPr>
          <p:nvPr>
            <p:ph idx="1"/>
          </p:nvPr>
        </p:nvSpPr>
        <p:spPr>
          <a:xfrm>
            <a:off x="457200" y="1524000"/>
            <a:ext cx="8229600" cy="4572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14" name="Marcador de fecha 13"/>
          <p:cNvSpPr>
            <a:spLocks noGrp="1"/>
          </p:cNvSpPr>
          <p:nvPr>
            <p:ph type="dt" sz="half" idx="14"/>
          </p:nvPr>
        </p:nvSpPr>
        <p:spPr/>
        <p:txBody>
          <a:bodyPr/>
          <a:lstStyle/>
          <a:p>
            <a:endParaRPr lang="en-US"/>
          </a:p>
        </p:txBody>
      </p:sp>
      <p:sp>
        <p:nvSpPr>
          <p:cNvPr id="15" name="Marcador de número de diapositiva 14"/>
          <p:cNvSpPr>
            <a:spLocks noGrp="1"/>
          </p:cNvSpPr>
          <p:nvPr>
            <p:ph type="sldNum" sz="quarter" idx="15"/>
          </p:nvPr>
        </p:nvSpPr>
        <p:spPr/>
        <p:txBody>
          <a:bodyPr/>
          <a:lstStyle>
            <a:lvl1pPr algn="ctr">
              <a:defRPr/>
            </a:lvl1pPr>
          </a:lstStyle>
          <a:p>
            <a:fld id="{25426CDF-399C-C84D-B1C1-E06D6CC49ECF}" type="slidenum">
              <a:rPr lang="en-US" smtClean="0"/>
              <a:pPr/>
              <a:t>‹Nr.›</a:t>
            </a:fld>
            <a:endParaRPr lang="en-US"/>
          </a:p>
        </p:txBody>
      </p:sp>
      <p:sp>
        <p:nvSpPr>
          <p:cNvPr id="16" name="Marcador de pie de página 15"/>
          <p:cNvSpPr>
            <a:spLocks noGrp="1"/>
          </p:cNvSpPr>
          <p:nvPr>
            <p:ph type="ftr" sz="quarter" idx="16"/>
          </p:nvPr>
        </p:nvSpPr>
        <p:spPr/>
        <p:txBody>
          <a:bodyPr/>
          <a:lstStyle/>
          <a:p>
            <a:endParaRPr lang="en-US"/>
          </a:p>
        </p:txBody>
      </p:sp>
      <p:sp>
        <p:nvSpPr>
          <p:cNvPr id="17" name="Título 16"/>
          <p:cNvSpPr>
            <a:spLocks noGrp="1"/>
          </p:cNvSpPr>
          <p:nvPr>
            <p:ph type="title"/>
          </p:nvPr>
        </p:nvSpPr>
        <p:spPr/>
        <p:txBody>
          <a:bodyPr rtlCol="0" anchor="b" anchorCtr="0"/>
          <a:lstStyle/>
          <a:p>
            <a:r>
              <a:rPr kumimoji="0" lang="es-ES_tradnl" smtClean="0"/>
              <a:t>Clic para editar título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Marcador de fecha 3"/>
          <p:cNvSpPr>
            <a:spLocks noGrp="1"/>
          </p:cNvSpPr>
          <p:nvPr>
            <p:ph type="dt" sz="half" idx="10"/>
          </p:nvPr>
        </p:nvSpPr>
        <p:spPr/>
        <p:txBody>
          <a:bodyPr/>
          <a:lstStyle/>
          <a:p>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10F86D7F-3191-1C4E-8421-588E9D83F513}" type="slidenum">
              <a:rPr lang="en-US" smtClean="0"/>
              <a:pPr/>
              <a:t>‹Nr.›</a:t>
            </a:fld>
            <a:endParaRPr lang="en-US"/>
          </a:p>
        </p:txBody>
      </p:sp>
      <p:sp>
        <p:nvSpPr>
          <p:cNvPr id="2" name="Título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s-ES_tradnl" smtClean="0"/>
              <a:t>Clic para editar título</a:t>
            </a:r>
            <a:endParaRPr kumimoji="0" lang="en-US"/>
          </a:p>
        </p:txBody>
      </p:sp>
      <p:sp>
        <p:nvSpPr>
          <p:cNvPr id="3" name="Marcador de texto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_tradnl" smtClean="0"/>
              <a:t>Haga clic para modificar el estilo de texto del patrón</a:t>
            </a:r>
          </a:p>
        </p:txBody>
      </p:sp>
      <p:cxnSp>
        <p:nvCxnSpPr>
          <p:cNvPr id="7" name="Conector recto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Marcador de fecha 4"/>
          <p:cNvSpPr>
            <a:spLocks noGrp="1"/>
          </p:cNvSpPr>
          <p:nvPr>
            <p:ph type="dt" sz="half" idx="10"/>
          </p:nvPr>
        </p:nvSpPr>
        <p:spPr/>
        <p:txBody>
          <a:bodyPr/>
          <a:lstStyle/>
          <a:p>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E485B6F2-3432-6E43-8ED6-9338405E6BA0}" type="slidenum">
              <a:rPr lang="en-US" smtClean="0"/>
              <a:pPr/>
              <a:t>‹Nr.›</a:t>
            </a:fld>
            <a:endParaRPr lang="en-US"/>
          </a:p>
        </p:txBody>
      </p:sp>
      <p:sp>
        <p:nvSpPr>
          <p:cNvPr id="2" name="Título 1"/>
          <p:cNvSpPr>
            <a:spLocks noGrp="1"/>
          </p:cNvSpPr>
          <p:nvPr>
            <p:ph type="title"/>
          </p:nvPr>
        </p:nvSpPr>
        <p:spPr/>
        <p:txBody>
          <a:bodyPr/>
          <a:lstStyle/>
          <a:p>
            <a:r>
              <a:rPr kumimoji="0" lang="es-ES_tradnl" smtClean="0"/>
              <a:t>Clic para editar título</a:t>
            </a:r>
            <a:endParaRPr kumimoji="0" lang="en-US"/>
          </a:p>
        </p:txBody>
      </p:sp>
      <p:sp>
        <p:nvSpPr>
          <p:cNvPr id="11" name="Marcador de contenido 10"/>
          <p:cNvSpPr>
            <a:spLocks noGrp="1"/>
          </p:cNvSpPr>
          <p:nvPr>
            <p:ph sz="half" idx="1"/>
          </p:nvPr>
        </p:nvSpPr>
        <p:spPr>
          <a:xfrm>
            <a:off x="457200" y="1524000"/>
            <a:ext cx="4059936" cy="4572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13" name="Marcador de contenido 12"/>
          <p:cNvSpPr>
            <a:spLocks noGrp="1"/>
          </p:cNvSpPr>
          <p:nvPr>
            <p:ph sz="half" idx="2"/>
          </p:nvPr>
        </p:nvSpPr>
        <p:spPr>
          <a:xfrm>
            <a:off x="4648200" y="1524000"/>
            <a:ext cx="4059936" cy="4572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9" name="Marcador de número de diapositiva 8"/>
          <p:cNvSpPr>
            <a:spLocks noGrp="1"/>
          </p:cNvSpPr>
          <p:nvPr>
            <p:ph type="sldNum" sz="quarter" idx="12"/>
          </p:nvPr>
        </p:nvSpPr>
        <p:spPr/>
        <p:txBody>
          <a:bodyPr/>
          <a:lstStyle/>
          <a:p>
            <a:fld id="{5451F42D-1127-8545-B28E-F7724B1E0EEA}" type="slidenum">
              <a:rPr lang="en-US" smtClean="0"/>
              <a:pPr/>
              <a:t>‹Nr.›</a:t>
            </a:fld>
            <a:endParaRPr lang="en-US"/>
          </a:p>
        </p:txBody>
      </p:sp>
      <p:sp>
        <p:nvSpPr>
          <p:cNvPr id="8" name="Marcador de pie de página 7"/>
          <p:cNvSpPr>
            <a:spLocks noGrp="1"/>
          </p:cNvSpPr>
          <p:nvPr>
            <p:ph type="ftr" sz="quarter" idx="11"/>
          </p:nvPr>
        </p:nvSpPr>
        <p:spPr/>
        <p:txBody>
          <a:bodyPr/>
          <a:lstStyle/>
          <a:p>
            <a:endParaRPr lang="en-US"/>
          </a:p>
        </p:txBody>
      </p:sp>
      <p:sp>
        <p:nvSpPr>
          <p:cNvPr id="7" name="Marcador de fecha 6"/>
          <p:cNvSpPr>
            <a:spLocks noGrp="1"/>
          </p:cNvSpPr>
          <p:nvPr>
            <p:ph type="dt" sz="half" idx="10"/>
          </p:nvPr>
        </p:nvSpPr>
        <p:spPr/>
        <p:txBody>
          <a:bodyPr/>
          <a:lstStyle/>
          <a:p>
            <a:endParaRPr lang="en-US"/>
          </a:p>
        </p:txBody>
      </p:sp>
      <p:sp>
        <p:nvSpPr>
          <p:cNvPr id="3" name="Marcador de texto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latin typeface="Helvetica"/>
              </a:defRPr>
            </a:lvl1pPr>
            <a:lvl2pPr>
              <a:buNone/>
              <a:defRPr sz="2000" b="1"/>
            </a:lvl2pPr>
            <a:lvl3pPr>
              <a:buNone/>
              <a:defRPr sz="1800" b="1"/>
            </a:lvl3pPr>
            <a:lvl4pPr>
              <a:buNone/>
              <a:defRPr sz="1600" b="1"/>
            </a:lvl4pPr>
            <a:lvl5pPr>
              <a:buNone/>
              <a:defRPr sz="1600" b="1"/>
            </a:lvl5pPr>
          </a:lstStyle>
          <a:p>
            <a:pPr lvl="0" eaLnBrk="1" latinLnBrk="0" hangingPunct="1"/>
            <a:r>
              <a:rPr kumimoji="0" lang="es-ES_tradnl" dirty="0" smtClean="0"/>
              <a:t>Haga clic para modificar el estilo de texto del patrón</a:t>
            </a:r>
          </a:p>
        </p:txBody>
      </p:sp>
      <p:sp>
        <p:nvSpPr>
          <p:cNvPr id="32" name="Marcador de contenido 31"/>
          <p:cNvSpPr>
            <a:spLocks noGrp="1"/>
          </p:cNvSpPr>
          <p:nvPr>
            <p:ph sz="half" idx="2"/>
          </p:nvPr>
        </p:nvSpPr>
        <p:spPr>
          <a:xfrm>
            <a:off x="457200" y="2201896"/>
            <a:ext cx="4038600" cy="3913632"/>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34" name="Marcador de contenido 33"/>
          <p:cNvSpPr>
            <a:spLocks noGrp="1"/>
          </p:cNvSpPr>
          <p:nvPr>
            <p:ph sz="quarter" idx="4"/>
          </p:nvPr>
        </p:nvSpPr>
        <p:spPr>
          <a:xfrm>
            <a:off x="4649788" y="2201896"/>
            <a:ext cx="4038600" cy="3913632"/>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2" name="Título 1"/>
          <p:cNvSpPr>
            <a:spLocks noGrp="1"/>
          </p:cNvSpPr>
          <p:nvPr>
            <p:ph type="title"/>
          </p:nvPr>
        </p:nvSpPr>
        <p:spPr>
          <a:xfrm>
            <a:off x="457200" y="155448"/>
            <a:ext cx="8229600" cy="1143000"/>
          </a:xfrm>
        </p:spPr>
        <p:txBody>
          <a:bodyPr anchor="b" anchorCtr="0"/>
          <a:lstStyle>
            <a:lvl1pPr>
              <a:defRPr/>
            </a:lvl1pPr>
          </a:lstStyle>
          <a:p>
            <a:r>
              <a:rPr kumimoji="0" lang="es-ES_tradnl" smtClean="0"/>
              <a:t>Clic para editar título</a:t>
            </a:r>
            <a:endParaRPr kumimoji="0" lang="en-US"/>
          </a:p>
        </p:txBody>
      </p:sp>
      <p:sp>
        <p:nvSpPr>
          <p:cNvPr id="12" name="Marcador de texto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latin typeface="Helvetica"/>
              </a:defRPr>
            </a:lvl1pPr>
            <a:lvl2pPr>
              <a:buNone/>
              <a:defRPr sz="2000" b="1"/>
            </a:lvl2pPr>
            <a:lvl3pPr>
              <a:buNone/>
              <a:defRPr sz="1800" b="1"/>
            </a:lvl3pPr>
            <a:lvl4pPr>
              <a:buNone/>
              <a:defRPr sz="1600" b="1"/>
            </a:lvl4pPr>
            <a:lvl5pPr>
              <a:buNone/>
              <a:defRPr sz="1600" b="1"/>
            </a:lvl5pPr>
          </a:lstStyle>
          <a:p>
            <a:pPr lvl="0" eaLnBrk="1" latinLnBrk="0" hangingPunct="1"/>
            <a:r>
              <a:rPr kumimoji="0" lang="es-ES_tradnl" dirty="0" smtClean="0"/>
              <a:t>Haga clic para modificar el estilo de texto del patrón</a:t>
            </a:r>
          </a:p>
        </p:txBody>
      </p:sp>
      <p:cxnSp>
        <p:nvCxnSpPr>
          <p:cNvPr id="10" name="Conector recto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ector recto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Marcador de fecha 2"/>
          <p:cNvSpPr>
            <a:spLocks noGrp="1"/>
          </p:cNvSpPr>
          <p:nvPr>
            <p:ph type="dt" sz="half" idx="10"/>
          </p:nvPr>
        </p:nvSpPr>
        <p:spPr/>
        <p:txBody>
          <a:bodyPr/>
          <a:lstStyle/>
          <a:p>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C071B968-292B-1B4B-A348-A16F9941163C}" type="slidenum">
              <a:rPr lang="en-US" smtClean="0"/>
              <a:pPr/>
              <a:t>‹Nr.›</a:t>
            </a:fld>
            <a:endParaRPr lang="en-US"/>
          </a:p>
        </p:txBody>
      </p:sp>
      <p:sp>
        <p:nvSpPr>
          <p:cNvPr id="2" name="Título 1"/>
          <p:cNvSpPr>
            <a:spLocks noGrp="1"/>
          </p:cNvSpPr>
          <p:nvPr>
            <p:ph type="title"/>
          </p:nvPr>
        </p:nvSpPr>
        <p:spPr/>
        <p:txBody>
          <a:bodyPr/>
          <a:lstStyle/>
          <a:p>
            <a:r>
              <a:rPr kumimoji="0" lang="es-ES_tradnl" smtClean="0"/>
              <a:t>Clic para editar título</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4EC9BF55-BE79-DF4E-8762-A2EEDDDC63F2}"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9" name="Marcador de contenido 28"/>
          <p:cNvSpPr>
            <a:spLocks noGrp="1"/>
          </p:cNvSpPr>
          <p:nvPr>
            <p:ph sz="quarter" idx="1"/>
          </p:nvPr>
        </p:nvSpPr>
        <p:spPr>
          <a:xfrm>
            <a:off x="457200" y="457200"/>
            <a:ext cx="6248400" cy="5715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3" name="Marcador de texto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s-ES_tradnl" smtClean="0"/>
              <a:t>Haga clic para modificar el estilo de texto del patrón</a:t>
            </a:r>
          </a:p>
        </p:txBody>
      </p:sp>
      <p:sp>
        <p:nvSpPr>
          <p:cNvPr id="31" name="Título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Helvetica"/>
                <a:ea typeface="+mn-ea"/>
                <a:cs typeface="+mn-cs"/>
              </a:defRPr>
            </a:lvl1pPr>
          </a:lstStyle>
          <a:p>
            <a:r>
              <a:rPr kumimoji="0" lang="es-ES_tradnl" dirty="0" smtClean="0"/>
              <a:t>Clic para editar título</a:t>
            </a:r>
            <a:endParaRPr kumimoji="0" lang="en-US" dirty="0"/>
          </a:p>
        </p:txBody>
      </p:sp>
      <p:sp>
        <p:nvSpPr>
          <p:cNvPr id="8" name="Marcador de fecha 7"/>
          <p:cNvSpPr>
            <a:spLocks noGrp="1"/>
          </p:cNvSpPr>
          <p:nvPr>
            <p:ph type="dt" sz="half" idx="14"/>
          </p:nvPr>
        </p:nvSpPr>
        <p:spPr/>
        <p:txBody>
          <a:bodyPr/>
          <a:lstStyle/>
          <a:p>
            <a:endParaRPr lang="en-US"/>
          </a:p>
        </p:txBody>
      </p:sp>
      <p:sp>
        <p:nvSpPr>
          <p:cNvPr id="9" name="Marcador de número de diapositiva 8"/>
          <p:cNvSpPr>
            <a:spLocks noGrp="1"/>
          </p:cNvSpPr>
          <p:nvPr>
            <p:ph type="sldNum" sz="quarter" idx="15"/>
          </p:nvPr>
        </p:nvSpPr>
        <p:spPr/>
        <p:txBody>
          <a:bodyPr/>
          <a:lstStyle/>
          <a:p>
            <a:fld id="{40FDC99C-6707-234B-BF24-F5EECCE8506F}" type="slidenum">
              <a:rPr lang="en-US" smtClean="0"/>
              <a:pPr/>
              <a:t>‹Nr.›</a:t>
            </a:fld>
            <a:endParaRPr lang="en-US"/>
          </a:p>
        </p:txBody>
      </p:sp>
      <p:sp>
        <p:nvSpPr>
          <p:cNvPr id="10" name="Marcador de pie de página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Helvetica"/>
                <a:ea typeface="+mn-ea"/>
                <a:cs typeface="+mn-cs"/>
              </a:defRPr>
            </a:lvl1pPr>
          </a:lstStyle>
          <a:p>
            <a:r>
              <a:rPr kumimoji="0" lang="es-ES_tradnl" dirty="0" smtClean="0"/>
              <a:t>Clic para editar título</a:t>
            </a:r>
            <a:endParaRPr kumimoji="0" lang="en-US" dirty="0"/>
          </a:p>
        </p:txBody>
      </p:sp>
      <p:sp>
        <p:nvSpPr>
          <p:cNvPr id="3" name="Marcador de posición de imagen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s-ES_tradnl" smtClean="0"/>
              <a:t>Arrastre la imagen al marcador de posición o haga clic en el icono para agregar</a:t>
            </a:r>
            <a:endParaRPr kumimoji="0" lang="en-US"/>
          </a:p>
        </p:txBody>
      </p:sp>
      <p:sp>
        <p:nvSpPr>
          <p:cNvPr id="4" name="Marcador de texto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s-ES_tradnl" smtClean="0"/>
              <a:t>Haga clic para modificar el estilo de texto del patrón</a:t>
            </a:r>
          </a:p>
        </p:txBody>
      </p:sp>
      <p:sp>
        <p:nvSpPr>
          <p:cNvPr id="8" name="Marcador de fecha 7"/>
          <p:cNvSpPr>
            <a:spLocks noGrp="1"/>
          </p:cNvSpPr>
          <p:nvPr>
            <p:ph type="dt" sz="half" idx="10"/>
          </p:nvPr>
        </p:nvSpPr>
        <p:spPr/>
        <p:txBody>
          <a:bodyPr/>
          <a:lstStyle/>
          <a:p>
            <a:endParaRPr lang="en-US"/>
          </a:p>
        </p:txBody>
      </p:sp>
      <p:sp>
        <p:nvSpPr>
          <p:cNvPr id="9" name="Marcador de número de diapositiva 8"/>
          <p:cNvSpPr>
            <a:spLocks noGrp="1"/>
          </p:cNvSpPr>
          <p:nvPr>
            <p:ph type="sldNum" sz="quarter" idx="11"/>
          </p:nvPr>
        </p:nvSpPr>
        <p:spPr/>
        <p:txBody>
          <a:bodyPr/>
          <a:lstStyle/>
          <a:p>
            <a:fld id="{8C2E0EA3-6EBE-DE4A-81DC-EA1EC392DFE8}" type="slidenum">
              <a:rPr lang="en-US" smtClean="0"/>
              <a:pPr/>
              <a:t>‹Nr.›</a:t>
            </a:fld>
            <a:endParaRPr lang="en-US"/>
          </a:p>
        </p:txBody>
      </p:sp>
      <p:sp>
        <p:nvSpPr>
          <p:cNvPr id="10" name="Marcador de pie de página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Marcador de texto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s-ES_tradnl" dirty="0" smtClean="0"/>
              <a:t>Haga clic para modificar el estilo de texto del patrón</a:t>
            </a:r>
          </a:p>
          <a:p>
            <a:pPr lvl="1" eaLnBrk="1" latinLnBrk="0" hangingPunct="1"/>
            <a:r>
              <a:rPr kumimoji="0" lang="es-ES_tradnl" dirty="0" smtClean="0"/>
              <a:t>Segundo nivel</a:t>
            </a:r>
          </a:p>
          <a:p>
            <a:pPr lvl="2" eaLnBrk="1" latinLnBrk="0" hangingPunct="1"/>
            <a:r>
              <a:rPr kumimoji="0" lang="es-ES_tradnl" dirty="0" smtClean="0"/>
              <a:t>Tercer nivel</a:t>
            </a:r>
          </a:p>
          <a:p>
            <a:pPr lvl="3" eaLnBrk="1" latinLnBrk="0" hangingPunct="1"/>
            <a:r>
              <a:rPr kumimoji="0" lang="es-ES_tradnl" dirty="0" smtClean="0"/>
              <a:t>Cuarto nivel</a:t>
            </a:r>
          </a:p>
          <a:p>
            <a:pPr lvl="4" eaLnBrk="1" latinLnBrk="0" hangingPunct="1"/>
            <a:r>
              <a:rPr kumimoji="0" lang="es-ES_tradnl" dirty="0" smtClean="0"/>
              <a:t>Quinto nivel</a:t>
            </a:r>
            <a:endParaRPr kumimoji="0" lang="en-US" dirty="0"/>
          </a:p>
        </p:txBody>
      </p:sp>
      <p:sp>
        <p:nvSpPr>
          <p:cNvPr id="24" name="Marcador de fecha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10" name="Marcador de pie de página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Marcador de número de diapositiva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87D41DFE-86C5-C240-8583-26E9F863B65B}" type="slidenum">
              <a:rPr lang="en-US" smtClean="0"/>
              <a:pPr/>
              <a:t>‹Nr.›</a:t>
            </a:fld>
            <a:endParaRPr lang="en-US"/>
          </a:p>
        </p:txBody>
      </p:sp>
      <p:sp>
        <p:nvSpPr>
          <p:cNvPr id="5" name="Marcador de título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s-ES_tradnl" smtClean="0"/>
              <a:t>Clic para editar título</a:t>
            </a:r>
            <a:endParaRPr kumimoji="0" lang="en-US"/>
          </a:p>
        </p:txBody>
      </p:sp>
    </p:spTree>
  </p:cSld>
  <p:clrMap bg1="dk1" tx1="lt1" bg2="dk2" tx2="lt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Helvetica"/>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Helvetica"/>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Helvetica"/>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Helvetica"/>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Helvetica"/>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subTitle" idx="1"/>
          </p:nvPr>
        </p:nvSpPr>
        <p:spPr>
          <a:xfrm>
            <a:off x="457200" y="3573016"/>
            <a:ext cx="8305800" cy="953332"/>
          </a:xfrm>
        </p:spPr>
        <p:txBody>
          <a:bodyPr>
            <a:normAutofit fontScale="92500" lnSpcReduction="20000"/>
          </a:bodyPr>
          <a:lstStyle/>
          <a:p>
            <a:pPr>
              <a:buFontTx/>
              <a:buNone/>
            </a:pPr>
            <a:endParaRPr lang="es-ES_tradnl" dirty="0"/>
          </a:p>
          <a:p>
            <a:pPr algn="ctr">
              <a:buFontTx/>
              <a:buNone/>
            </a:pPr>
            <a:r>
              <a:rPr lang="es-ES_tradnl" sz="4400" dirty="0"/>
              <a:t>Las preposiciones</a:t>
            </a:r>
          </a:p>
        </p:txBody>
      </p:sp>
      <p:sp>
        <p:nvSpPr>
          <p:cNvPr id="5122" name="Rectangle 2"/>
          <p:cNvSpPr>
            <a:spLocks noGrp="1" noChangeArrowheads="1"/>
          </p:cNvSpPr>
          <p:nvPr>
            <p:ph type="ctrTitle"/>
          </p:nvPr>
        </p:nvSpPr>
        <p:spPr/>
        <p:txBody>
          <a:bodyPr>
            <a:normAutofit/>
          </a:bodyPr>
          <a:lstStyle/>
          <a:p>
            <a:r>
              <a:rPr lang="es-ES_tradnl"/>
              <a:t>El Griego Coin</a:t>
            </a:r>
            <a:r>
              <a:rPr lang="es-ES_tradnl" altLang="ja-JP"/>
              <a:t>é</a:t>
            </a:r>
            <a:endParaRPr lang="es-ES_tradnl"/>
          </a:p>
        </p:txBody>
      </p:sp>
      <p:sp>
        <p:nvSpPr>
          <p:cNvPr id="5124" name="Rectangle 4"/>
          <p:cNvSpPr>
            <a:spLocks noChangeArrowheads="1"/>
          </p:cNvSpPr>
          <p:nvPr/>
        </p:nvSpPr>
        <p:spPr bwMode="auto">
          <a:xfrm>
            <a:off x="4497388" y="1470025"/>
            <a:ext cx="1841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endParaRPr lang="es-ES"/>
          </a:p>
        </p:txBody>
      </p:sp>
      <p:pic>
        <p:nvPicPr>
          <p:cNvPr id="8" name="Imagen 7" descr="Logo color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1840" y="4797152"/>
            <a:ext cx="3240360" cy="2179879"/>
          </a:xfrm>
          <a:prstGeom prst="rect">
            <a:avLst/>
          </a:prstGeom>
          <a:effectLst>
            <a:outerShdw blurRad="50800" dist="38100" dir="2700000" algn="tl" rotWithShape="0">
              <a:prstClr val="black">
                <a:alpha val="40000"/>
              </a:prstClr>
            </a:outerShdw>
          </a:effectLst>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idx="1"/>
          </p:nvPr>
        </p:nvSpPr>
        <p:spPr>
          <a:xfrm>
            <a:off x="685800" y="1219200"/>
            <a:ext cx="7772400" cy="5638800"/>
          </a:xfrm>
        </p:spPr>
        <p:txBody>
          <a:bodyPr/>
          <a:lstStyle/>
          <a:p>
            <a:pPr marL="609600" indent="-609600">
              <a:buFont typeface="Arial" charset="0"/>
              <a:buAutoNum type="arabicPeriod"/>
            </a:pPr>
            <a:r>
              <a:rPr lang="es-ES_tradnl" sz="3600"/>
              <a:t>Las preposiciones conectan palabras y expresan relaciones entre ellas.</a:t>
            </a:r>
          </a:p>
          <a:p>
            <a:pPr marL="990600" lvl="1" indent="-533400">
              <a:buFont typeface="Arial" charset="0"/>
              <a:buAutoNum type="alphaLcParenR"/>
            </a:pPr>
            <a:r>
              <a:rPr lang="es-ES_tradnl" sz="3200"/>
              <a:t>Puede conectar un verbo con un sustantivo: Entr</a:t>
            </a:r>
            <a:r>
              <a:rPr lang="es-ES_tradnl" altLang="ja-JP" sz="3200"/>
              <a:t>ó </a:t>
            </a:r>
            <a:r>
              <a:rPr lang="es-ES_tradnl" altLang="ja-JP" sz="3200">
                <a:solidFill>
                  <a:srgbClr val="FF0000"/>
                </a:solidFill>
              </a:rPr>
              <a:t>en</a:t>
            </a:r>
            <a:r>
              <a:rPr lang="es-ES_tradnl" altLang="ja-JP" sz="3200"/>
              <a:t> la casa.</a:t>
            </a:r>
          </a:p>
          <a:p>
            <a:pPr marL="990600" lvl="1" indent="-533400">
              <a:buFont typeface="Arial" charset="0"/>
              <a:buAutoNum type="alphaLcParenR"/>
            </a:pPr>
            <a:r>
              <a:rPr lang="es-ES_tradnl" altLang="ja-JP" sz="3200"/>
              <a:t>Puede conectar dos sustantivos: el árbol </a:t>
            </a:r>
            <a:r>
              <a:rPr lang="es-ES_tradnl" altLang="ja-JP" sz="3200">
                <a:solidFill>
                  <a:srgbClr val="FF0000"/>
                </a:solidFill>
              </a:rPr>
              <a:t>en frente de</a:t>
            </a:r>
            <a:r>
              <a:rPr lang="es-ES_tradnl" altLang="ja-JP" sz="3200"/>
              <a:t> la casa.</a:t>
            </a:r>
          </a:p>
          <a:p>
            <a:pPr marL="990600" lvl="1" indent="-533400">
              <a:buFont typeface="Arial" charset="0"/>
              <a:buAutoNum type="alphaLcParenR"/>
            </a:pPr>
            <a:r>
              <a:rPr lang="es-ES_tradnl" altLang="ja-JP" sz="3200"/>
              <a:t>Puede ser prefijo de un verbo: </a:t>
            </a:r>
            <a:r>
              <a:rPr lang="es-ES_tradnl" altLang="ja-JP" sz="3200">
                <a:solidFill>
                  <a:srgbClr val="FF0000"/>
                </a:solidFill>
              </a:rPr>
              <a:t>sobre</a:t>
            </a:r>
            <a:r>
              <a:rPr lang="es-ES_tradnl" altLang="ja-JP" sz="3200"/>
              <a:t>llevar.</a:t>
            </a:r>
          </a:p>
          <a:p>
            <a:pPr marL="990600" lvl="1" indent="-533400">
              <a:buFont typeface="Arial" charset="0"/>
              <a:buAutoNum type="alphaLcParenR"/>
            </a:pPr>
            <a:r>
              <a:rPr lang="es-ES_tradnl" sz="3200"/>
              <a:t>Hay muchas otras posibilidades.</a:t>
            </a:r>
          </a:p>
        </p:txBody>
      </p:sp>
      <p:sp>
        <p:nvSpPr>
          <p:cNvPr id="75778" name="Rectangle 2"/>
          <p:cNvSpPr>
            <a:spLocks noGrp="1" noChangeArrowheads="1"/>
          </p:cNvSpPr>
          <p:nvPr>
            <p:ph type="title"/>
          </p:nvPr>
        </p:nvSpPr>
        <p:spPr>
          <a:xfrm>
            <a:off x="685800" y="457200"/>
            <a:ext cx="7772400" cy="604838"/>
          </a:xfrm>
        </p:spPr>
        <p:txBody>
          <a:bodyPr>
            <a:normAutofit fontScale="90000"/>
          </a:bodyPr>
          <a:lstStyle/>
          <a:p>
            <a:r>
              <a:rPr lang="es-ES_tradnl"/>
              <a:t>Las Preposiciones</a:t>
            </a:r>
          </a:p>
        </p:txBody>
      </p:sp>
      <p:sp>
        <p:nvSpPr>
          <p:cNvPr id="75780" name="Rectangle 4"/>
          <p:cNvSpPr>
            <a:spLocks noChangeArrowheads="1"/>
          </p:cNvSpPr>
          <p:nvPr/>
        </p:nvSpPr>
        <p:spPr bwMode="auto">
          <a:xfrm>
            <a:off x="4497388" y="1470025"/>
            <a:ext cx="1841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endParaRPr lang="es-ES"/>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3"/>
          <p:cNvSpPr>
            <a:spLocks noGrp="1" noChangeArrowheads="1"/>
          </p:cNvSpPr>
          <p:nvPr>
            <p:ph idx="1"/>
          </p:nvPr>
        </p:nvSpPr>
        <p:spPr>
          <a:xfrm>
            <a:off x="685800" y="1219200"/>
            <a:ext cx="7772400" cy="5638800"/>
          </a:xfrm>
        </p:spPr>
        <p:txBody>
          <a:bodyPr/>
          <a:lstStyle/>
          <a:p>
            <a:pPr marL="609600" indent="-609600">
              <a:lnSpc>
                <a:spcPct val="90000"/>
              </a:lnSpc>
              <a:buFont typeface="Arial" charset="0"/>
              <a:buAutoNum type="arabicPeriod" startAt="2"/>
            </a:pPr>
            <a:r>
              <a:rPr lang="es-ES_tradnl" sz="2800"/>
              <a:t>La lista de la Real Academia de Español de preposiciones es: a, ante, bajo, con, contra, de, desde, durante, en, entre, hacia, hasta, mediante, para, por, pro, según, sin, sobre, tras, vía.</a:t>
            </a:r>
          </a:p>
          <a:p>
            <a:pPr marL="609600" indent="-609600">
              <a:lnSpc>
                <a:spcPct val="90000"/>
              </a:lnSpc>
              <a:buFont typeface="Arial" charset="0"/>
              <a:buAutoNum type="arabicPeriod" startAt="2"/>
            </a:pPr>
            <a:r>
              <a:rPr lang="es-ES_tradnl" sz="2800"/>
              <a:t>Adem</a:t>
            </a:r>
            <a:r>
              <a:rPr lang="es-ES_tradnl" altLang="ja-JP" sz="2800"/>
              <a:t>ás, hay frases preposicionales: </a:t>
            </a:r>
            <a:r>
              <a:rPr lang="es-ES_tradnl" sz="2800"/>
              <a:t>acerca de, al lado de, alrededor de, antes de, a pesar de, cerca de, con arreglo a, con objeto de, debajo de, delante de, dentro de, después de, detrás de, encima de, en cuanto a, enfrente de, en orden a, en pos de, en virtud de, frente a, fuera de, gracias a, a merced de, junto a, lejos de, por culpa de, respecto a, etc.</a:t>
            </a:r>
          </a:p>
        </p:txBody>
      </p:sp>
      <p:sp>
        <p:nvSpPr>
          <p:cNvPr id="82946" name="Rectangle 2"/>
          <p:cNvSpPr>
            <a:spLocks noGrp="1" noChangeArrowheads="1"/>
          </p:cNvSpPr>
          <p:nvPr>
            <p:ph type="title"/>
          </p:nvPr>
        </p:nvSpPr>
        <p:spPr>
          <a:xfrm>
            <a:off x="685800" y="457200"/>
            <a:ext cx="7772400" cy="604838"/>
          </a:xfrm>
        </p:spPr>
        <p:txBody>
          <a:bodyPr>
            <a:normAutofit fontScale="90000"/>
          </a:bodyPr>
          <a:lstStyle/>
          <a:p>
            <a:r>
              <a:rPr lang="es-ES_tradnl"/>
              <a:t>Las Preposiciones</a:t>
            </a:r>
          </a:p>
        </p:txBody>
      </p:sp>
      <p:sp>
        <p:nvSpPr>
          <p:cNvPr id="82948" name="Rectangle 4"/>
          <p:cNvSpPr>
            <a:spLocks noChangeArrowheads="1"/>
          </p:cNvSpPr>
          <p:nvPr/>
        </p:nvSpPr>
        <p:spPr bwMode="auto">
          <a:xfrm>
            <a:off x="4497388" y="1470025"/>
            <a:ext cx="1841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endParaRPr lang="es-ES"/>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idx="1"/>
          </p:nvPr>
        </p:nvSpPr>
        <p:spPr>
          <a:xfrm>
            <a:off x="685800" y="1219200"/>
            <a:ext cx="7772400" cy="5638800"/>
          </a:xfrm>
        </p:spPr>
        <p:txBody>
          <a:bodyPr/>
          <a:lstStyle/>
          <a:p>
            <a:pPr marL="609600" indent="-609600">
              <a:lnSpc>
                <a:spcPct val="90000"/>
              </a:lnSpc>
              <a:buFont typeface="Arial" charset="0"/>
              <a:buNone/>
            </a:pPr>
            <a:r>
              <a:rPr lang="es-ES_tradnl" sz="3600"/>
              <a:t>4.	Un aspecto importante de las preposiciones griegas es que acompañan </a:t>
            </a:r>
            <a:r>
              <a:rPr lang="es-ES_tradnl" sz="2800"/>
              <a:t>diferentes</a:t>
            </a:r>
            <a:r>
              <a:rPr lang="es-ES_tradnl" sz="3600"/>
              <a:t> casos.</a:t>
            </a:r>
            <a:endParaRPr lang="es-ES_tradnl" altLang="ja-JP" sz="3600"/>
          </a:p>
          <a:p>
            <a:pPr marL="990600" lvl="1" indent="-533400">
              <a:lnSpc>
                <a:spcPct val="90000"/>
              </a:lnSpc>
              <a:buFont typeface="Arial" charset="0"/>
              <a:buAutoNum type="alphaLcParenR"/>
            </a:pPr>
            <a:r>
              <a:rPr lang="es-ES_tradnl" altLang="ja-JP" sz="3200"/>
              <a:t>Algunas siempre (o casi siempre) acompañan solo un caso.</a:t>
            </a:r>
          </a:p>
          <a:p>
            <a:pPr marL="990600" lvl="1" indent="-533400">
              <a:lnSpc>
                <a:spcPct val="90000"/>
              </a:lnSpc>
              <a:buFont typeface="Arial" charset="0"/>
              <a:buAutoNum type="alphaLcParenR"/>
            </a:pPr>
            <a:r>
              <a:rPr lang="es-ES_tradnl" altLang="ja-JP" sz="3200"/>
              <a:t>Otras acompañan dos casos, a veces con significados muy distintos.</a:t>
            </a:r>
          </a:p>
          <a:p>
            <a:pPr marL="990600" lvl="1" indent="-533400">
              <a:lnSpc>
                <a:spcPct val="90000"/>
              </a:lnSpc>
              <a:buFont typeface="Arial" charset="0"/>
              <a:buAutoNum type="alphaLcParenR"/>
            </a:pPr>
            <a:r>
              <a:rPr lang="es-ES_tradnl" altLang="ja-JP" sz="3200"/>
              <a:t>Otras acompañan tres casos, a veces con significados muy distintos.</a:t>
            </a:r>
            <a:endParaRPr lang="es-ES_tradnl" sz="3200"/>
          </a:p>
        </p:txBody>
      </p:sp>
      <p:sp>
        <p:nvSpPr>
          <p:cNvPr id="1026" name="Rectangle 2"/>
          <p:cNvSpPr>
            <a:spLocks noGrp="1" noChangeArrowheads="1"/>
          </p:cNvSpPr>
          <p:nvPr>
            <p:ph type="title"/>
          </p:nvPr>
        </p:nvSpPr>
        <p:spPr>
          <a:xfrm>
            <a:off x="685800" y="457200"/>
            <a:ext cx="7772400" cy="604838"/>
          </a:xfrm>
        </p:spPr>
        <p:txBody>
          <a:bodyPr>
            <a:normAutofit fontScale="90000"/>
          </a:bodyPr>
          <a:lstStyle/>
          <a:p>
            <a:r>
              <a:rPr lang="es-ES_tradnl"/>
              <a:t>Las Preposiciones</a:t>
            </a:r>
          </a:p>
        </p:txBody>
      </p:sp>
      <p:sp>
        <p:nvSpPr>
          <p:cNvPr id="1028" name="Rectangle 4"/>
          <p:cNvSpPr>
            <a:spLocks noChangeArrowheads="1"/>
          </p:cNvSpPr>
          <p:nvPr/>
        </p:nvSpPr>
        <p:spPr bwMode="auto">
          <a:xfrm>
            <a:off x="4497388" y="1470025"/>
            <a:ext cx="1841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endParaRPr lang="es-ES"/>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3"/>
          <p:cNvSpPr>
            <a:spLocks noGrp="1" noChangeArrowheads="1"/>
          </p:cNvSpPr>
          <p:nvPr>
            <p:ph idx="1"/>
          </p:nvPr>
        </p:nvSpPr>
        <p:spPr>
          <a:xfrm>
            <a:off x="685800" y="1219200"/>
            <a:ext cx="7772400" cy="5638800"/>
          </a:xfrm>
        </p:spPr>
        <p:txBody>
          <a:bodyPr/>
          <a:lstStyle/>
          <a:p>
            <a:pPr marL="609600" indent="-609600">
              <a:lnSpc>
                <a:spcPct val="90000"/>
              </a:lnSpc>
              <a:buFont typeface="Arial" charset="0"/>
              <a:buNone/>
            </a:pPr>
            <a:r>
              <a:rPr lang="es-ES_tradnl" sz="3600"/>
              <a:t>5.	En general, una preposici</a:t>
            </a:r>
            <a:r>
              <a:rPr lang="es-ES_tradnl" altLang="ja-JP" sz="3600"/>
              <a:t>ón con un:</a:t>
            </a:r>
          </a:p>
          <a:p>
            <a:pPr marL="990600" lvl="1" indent="-533400">
              <a:lnSpc>
                <a:spcPct val="90000"/>
              </a:lnSpc>
              <a:buFont typeface="Arial" charset="0"/>
              <a:buAutoNum type="alphaLcParenR"/>
            </a:pPr>
            <a:r>
              <a:rPr lang="es-ES_tradnl" altLang="ja-JP" sz="3200"/>
              <a:t>genitivo indica separación.</a:t>
            </a:r>
          </a:p>
          <a:p>
            <a:pPr marL="990600" lvl="1" indent="-533400">
              <a:lnSpc>
                <a:spcPct val="90000"/>
              </a:lnSpc>
              <a:buFont typeface="Arial" charset="0"/>
              <a:buAutoNum type="alphaLcParenR"/>
            </a:pPr>
            <a:r>
              <a:rPr lang="es-ES_tradnl" altLang="ja-JP" sz="3200"/>
              <a:t>acusativo indica movimiento hacia un “lugar”.</a:t>
            </a:r>
          </a:p>
          <a:p>
            <a:pPr marL="990600" lvl="1" indent="-533400">
              <a:lnSpc>
                <a:spcPct val="90000"/>
              </a:lnSpc>
              <a:buFont typeface="Arial" charset="0"/>
              <a:buAutoNum type="alphaLcParenR"/>
            </a:pPr>
            <a:r>
              <a:rPr lang="es-ES_tradnl" altLang="ja-JP" sz="3200"/>
              <a:t>dativo descanso en un “lugar”.</a:t>
            </a:r>
          </a:p>
          <a:p>
            <a:pPr marL="609600" indent="-609600">
              <a:lnSpc>
                <a:spcPct val="90000"/>
              </a:lnSpc>
              <a:buFont typeface="Arial" charset="0"/>
              <a:buNone/>
            </a:pPr>
            <a:r>
              <a:rPr lang="es-ES_tradnl" altLang="ja-JP" sz="3600"/>
              <a:t>6.	Hay que entender no solo lo que una preposición significa sino lo que significa con cada caso.</a:t>
            </a:r>
            <a:endParaRPr lang="es-ES_tradnl" sz="3600"/>
          </a:p>
        </p:txBody>
      </p:sp>
      <p:sp>
        <p:nvSpPr>
          <p:cNvPr id="78850" name="Rectangle 2"/>
          <p:cNvSpPr>
            <a:spLocks noGrp="1" noChangeArrowheads="1"/>
          </p:cNvSpPr>
          <p:nvPr>
            <p:ph type="title"/>
          </p:nvPr>
        </p:nvSpPr>
        <p:spPr>
          <a:xfrm>
            <a:off x="685800" y="457200"/>
            <a:ext cx="7772400" cy="604838"/>
          </a:xfrm>
        </p:spPr>
        <p:txBody>
          <a:bodyPr>
            <a:normAutofit fontScale="90000"/>
          </a:bodyPr>
          <a:lstStyle/>
          <a:p>
            <a:r>
              <a:rPr lang="es-ES_tradnl"/>
              <a:t>Las Preposiciones</a:t>
            </a:r>
          </a:p>
        </p:txBody>
      </p:sp>
      <p:sp>
        <p:nvSpPr>
          <p:cNvPr id="78852" name="Rectangle 4"/>
          <p:cNvSpPr>
            <a:spLocks noChangeArrowheads="1"/>
          </p:cNvSpPr>
          <p:nvPr/>
        </p:nvSpPr>
        <p:spPr bwMode="auto">
          <a:xfrm>
            <a:off x="4497388" y="1470025"/>
            <a:ext cx="1841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endParaRPr lang="es-ES"/>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p:cNvSpPr>
            <a:spLocks noGrp="1" noChangeArrowheads="1"/>
          </p:cNvSpPr>
          <p:nvPr>
            <p:ph idx="1"/>
          </p:nvPr>
        </p:nvSpPr>
        <p:spPr>
          <a:xfrm>
            <a:off x="685800" y="1219200"/>
            <a:ext cx="7772400" cy="5638800"/>
          </a:xfrm>
        </p:spPr>
        <p:txBody>
          <a:bodyPr/>
          <a:lstStyle/>
          <a:p>
            <a:pPr marL="609600" indent="-609600">
              <a:lnSpc>
                <a:spcPct val="90000"/>
              </a:lnSpc>
              <a:buFont typeface="Arial" charset="0"/>
              <a:buAutoNum type="arabicPeriod" startAt="7"/>
            </a:pPr>
            <a:r>
              <a:rPr lang="es-ES_tradnl" sz="3600"/>
              <a:t>Las preposiciones no siempre pueden traducirse con una sola palabra en castellano.</a:t>
            </a:r>
          </a:p>
          <a:p>
            <a:pPr marL="609600" indent="-609600">
              <a:lnSpc>
                <a:spcPct val="90000"/>
              </a:lnSpc>
              <a:buFont typeface="Arial" charset="0"/>
              <a:buAutoNum type="arabicPeriod" startAt="7"/>
            </a:pPr>
            <a:r>
              <a:rPr lang="es-ES_tradnl" sz="3600"/>
              <a:t>Podemos apreciar la dificultad de traducir algunas nuestras presuposiciones como </a:t>
            </a:r>
            <a:r>
              <a:rPr lang="es-ES_tradnl" sz="3600" i="1"/>
              <a:t>por</a:t>
            </a:r>
            <a:r>
              <a:rPr lang="es-ES_tradnl" sz="3600"/>
              <a:t> y </a:t>
            </a:r>
            <a:r>
              <a:rPr lang="es-ES_tradnl" sz="3600" i="1"/>
              <a:t>de</a:t>
            </a:r>
            <a:r>
              <a:rPr lang="es-ES_tradnl" sz="3600"/>
              <a:t>.</a:t>
            </a:r>
          </a:p>
          <a:p>
            <a:pPr marL="609600" indent="-609600">
              <a:lnSpc>
                <a:spcPct val="90000"/>
              </a:lnSpc>
              <a:buFont typeface="Arial" charset="0"/>
              <a:buAutoNum type="arabicPeriod" startAt="7"/>
            </a:pPr>
            <a:r>
              <a:rPr lang="es-ES_tradnl" sz="3600"/>
              <a:t>Vamos a la primera parte del ca</a:t>
            </a:r>
            <a:r>
              <a:rPr lang="es-ES_tradnl" altLang="ja-JP" sz="3600"/>
              <a:t>pítulo cuatro del manual para estudiar algunas preposiciones.</a:t>
            </a:r>
            <a:endParaRPr lang="es-ES_tradnl" sz="3600"/>
          </a:p>
        </p:txBody>
      </p:sp>
      <p:sp>
        <p:nvSpPr>
          <p:cNvPr id="80898" name="Rectangle 2"/>
          <p:cNvSpPr>
            <a:spLocks noGrp="1" noChangeArrowheads="1"/>
          </p:cNvSpPr>
          <p:nvPr>
            <p:ph type="title"/>
          </p:nvPr>
        </p:nvSpPr>
        <p:spPr>
          <a:xfrm>
            <a:off x="685800" y="457200"/>
            <a:ext cx="7772400" cy="604838"/>
          </a:xfrm>
        </p:spPr>
        <p:txBody>
          <a:bodyPr>
            <a:normAutofit fontScale="90000"/>
          </a:bodyPr>
          <a:lstStyle/>
          <a:p>
            <a:r>
              <a:rPr lang="es-ES_tradnl"/>
              <a:t>Las Preposiciones</a:t>
            </a:r>
          </a:p>
        </p:txBody>
      </p:sp>
      <p:sp>
        <p:nvSpPr>
          <p:cNvPr id="80900" name="Rectangle 4"/>
          <p:cNvSpPr>
            <a:spLocks noChangeArrowheads="1"/>
          </p:cNvSpPr>
          <p:nvPr/>
        </p:nvSpPr>
        <p:spPr bwMode="auto">
          <a:xfrm>
            <a:off x="4497388" y="1470025"/>
            <a:ext cx="1841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endParaRPr lang="es-ES"/>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p:cNvSpPr>
            <a:spLocks noGrp="1" noChangeArrowheads="1"/>
          </p:cNvSpPr>
          <p:nvPr>
            <p:ph idx="1"/>
          </p:nvPr>
        </p:nvSpPr>
        <p:spPr>
          <a:xfrm>
            <a:off x="685800" y="1219200"/>
            <a:ext cx="7772400" cy="5638800"/>
          </a:xfrm>
        </p:spPr>
        <p:txBody>
          <a:bodyPr/>
          <a:lstStyle/>
          <a:p>
            <a:pPr marL="609600" indent="-609600">
              <a:lnSpc>
                <a:spcPct val="90000"/>
              </a:lnSpc>
              <a:buFont typeface="Arial" charset="0"/>
              <a:buNone/>
            </a:pPr>
            <a:endParaRPr lang="es-ES_tradnl" sz="3600"/>
          </a:p>
          <a:p>
            <a:pPr marL="609600" indent="-609600">
              <a:lnSpc>
                <a:spcPct val="90000"/>
              </a:lnSpc>
              <a:buFont typeface="Arial" charset="0"/>
              <a:buNone/>
            </a:pPr>
            <a:r>
              <a:rPr lang="es-ES_tradnl" sz="3600"/>
              <a:t>Ejercicio: Identifiquemos las preposiciones en Juan 10 y los casos de los sustantivos que acompañan.</a:t>
            </a:r>
          </a:p>
        </p:txBody>
      </p:sp>
      <p:sp>
        <p:nvSpPr>
          <p:cNvPr id="84994" name="Rectangle 2"/>
          <p:cNvSpPr>
            <a:spLocks noGrp="1" noChangeArrowheads="1"/>
          </p:cNvSpPr>
          <p:nvPr>
            <p:ph type="title"/>
          </p:nvPr>
        </p:nvSpPr>
        <p:spPr>
          <a:xfrm>
            <a:off x="685800" y="457200"/>
            <a:ext cx="7772400" cy="604838"/>
          </a:xfrm>
        </p:spPr>
        <p:txBody>
          <a:bodyPr>
            <a:normAutofit fontScale="90000"/>
          </a:bodyPr>
          <a:lstStyle/>
          <a:p>
            <a:r>
              <a:rPr lang="es-ES_tradnl"/>
              <a:t>Las Preposiciones</a:t>
            </a:r>
          </a:p>
        </p:txBody>
      </p:sp>
      <p:sp>
        <p:nvSpPr>
          <p:cNvPr id="84996" name="Rectangle 4"/>
          <p:cNvSpPr>
            <a:spLocks noChangeArrowheads="1"/>
          </p:cNvSpPr>
          <p:nvPr/>
        </p:nvSpPr>
        <p:spPr bwMode="auto">
          <a:xfrm>
            <a:off x="4497388" y="1470025"/>
            <a:ext cx="1841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endParaRPr lang="es-ES"/>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ptssem">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Marcador">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Pptssem.thmx</Template>
  <TotalTime>186</TotalTime>
  <Words>290</Words>
  <Application>Microsoft Macintosh PowerPoint</Application>
  <PresentationFormat>Presentación en pantalla (4:3)</PresentationFormat>
  <Paragraphs>37</Paragraphs>
  <Slides>7</Slides>
  <Notes>7</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Arial</vt:lpstr>
      <vt:lpstr>ＭＳ Ｐゴシック</vt:lpstr>
      <vt:lpstr>Osaka</vt:lpstr>
      <vt:lpstr>Times</vt:lpstr>
      <vt:lpstr>Pptssem</vt:lpstr>
      <vt:lpstr>El Griego Coiné</vt:lpstr>
      <vt:lpstr>Las Preposiciones</vt:lpstr>
      <vt:lpstr>Las Preposiciones</vt:lpstr>
      <vt:lpstr>Las Preposiciones</vt:lpstr>
      <vt:lpstr>Las Preposiciones</vt:lpstr>
      <vt:lpstr>Las Preposiciones</vt:lpstr>
      <vt:lpstr>Las Preposiciones</vt:lpstr>
    </vt:vector>
  </TitlesOfParts>
  <Company>Mission to the World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Larry Trotter</dc:creator>
  <cp:lastModifiedBy>Carla Gallareta</cp:lastModifiedBy>
  <cp:revision>42</cp:revision>
  <dcterms:created xsi:type="dcterms:W3CDTF">2010-01-19T22:42:04Z</dcterms:created>
  <dcterms:modified xsi:type="dcterms:W3CDTF">2012-09-28T20:37:11Z</dcterms:modified>
</cp:coreProperties>
</file>