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4"/>
  </p:notesMasterIdLst>
  <p:sldIdLst>
    <p:sldId id="257" r:id="rId2"/>
    <p:sldId id="264" r:id="rId3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0" d="100"/>
          <a:sy n="80" d="100"/>
        </p:scale>
        <p:origin x="-7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553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4FC4FE-CBD7-0646-B701-A8C84B45F225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34013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7878A-8CDE-E447-8926-7307D15241CA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15F30-C870-6841-A2A7-8D4BA18EFB9B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B33298-DD84-CC4C-898D-6886140C1EB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B4C-8987-FF44-9389-1F5CEFBAE42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08D-86EB-7345-BB88-39593CE452D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4804D11-B51D-4A4C-B01C-78F27CF8F27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F72-1666-164E-9444-7FD26F9CBCC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AC9C-0A39-4149-8EEF-A309178B050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4718-976B-3A40-B006-0B96634ECF5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D87EF-7D72-0A42-BF26-D00C9935BEB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F94C2-BB8F-1D4E-8AB9-7389E20C478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F7D78CF-25BA-354E-BCC9-E17F0F402D3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2C8B46-8DC9-A045-8CFF-4F0CF57566D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7FBDA26-DD90-0A47-8A6A-DA795E5F770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endParaRPr lang="es-ES_tradnl"/>
          </a:p>
          <a:p>
            <a:pPr algn="ctr">
              <a:buFontTx/>
              <a:buNone/>
            </a:pPr>
            <a:r>
              <a:rPr lang="es-ES_tradnl" sz="4400" u="sng"/>
              <a:t>Textos para traducir</a:t>
            </a:r>
          </a:p>
          <a:p>
            <a:pPr algn="ctr">
              <a:buFontTx/>
              <a:buNone/>
            </a:pPr>
            <a:r>
              <a:rPr lang="es-ES_tradnl" sz="4400"/>
              <a:t>En preparaci</a:t>
            </a:r>
            <a:r>
              <a:rPr lang="es-ES_tradnl" altLang="ja-JP" sz="4400"/>
              <a:t>ón para el examen final, hay que traducir uno de los siguientes textos de Juan.</a:t>
            </a:r>
            <a:endParaRPr lang="es-ES_tradnl" sz="440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El Griego Coin</a:t>
            </a:r>
            <a:r>
              <a:rPr lang="es-ES_tradnl" altLang="ja-JP"/>
              <a:t>é</a:t>
            </a:r>
            <a:endParaRPr lang="es-ES_tradnl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4400"/>
              <a:t>1:29-34	2:1-5	3:16-21</a:t>
            </a:r>
          </a:p>
          <a:p>
            <a:pPr algn="ctr">
              <a:buFontTx/>
              <a:buNone/>
            </a:pPr>
            <a:r>
              <a:rPr lang="es-ES_tradnl" sz="4400"/>
              <a:t>8:12-28	8:31-36</a:t>
            </a:r>
          </a:p>
          <a:p>
            <a:pPr algn="ctr">
              <a:buFontTx/>
              <a:buNone/>
            </a:pPr>
            <a:r>
              <a:rPr lang="es-ES_tradnl" sz="4400"/>
              <a:t>11:21-27	13:31-35</a:t>
            </a:r>
          </a:p>
          <a:p>
            <a:pPr algn="ctr">
              <a:buFontTx/>
              <a:buNone/>
            </a:pPr>
            <a:r>
              <a:rPr lang="es-ES_tradnl" sz="4400"/>
              <a:t>15:18-23	17:1-5</a:t>
            </a:r>
          </a:p>
          <a:p>
            <a:pPr algn="ctr">
              <a:buFontTx/>
              <a:buNone/>
            </a:pPr>
            <a:r>
              <a:rPr lang="es-ES_tradnl" sz="4400"/>
              <a:t>19:17-22	20:24-29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Textos para Traducir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186</TotalTime>
  <Words>34</Words>
  <Application>Microsoft Macintosh PowerPoint</Application>
  <PresentationFormat>Presentación en pantalla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ＭＳ Ｐゴシック</vt:lpstr>
      <vt:lpstr>Osaka</vt:lpstr>
      <vt:lpstr>Times</vt:lpstr>
      <vt:lpstr>Pptssem</vt:lpstr>
      <vt:lpstr>El Griego Coiné</vt:lpstr>
      <vt:lpstr>Textos para Traducir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Trotter</dc:creator>
  <cp:lastModifiedBy>Carla Gallareta</cp:lastModifiedBy>
  <cp:revision>42</cp:revision>
  <cp:lastPrinted>2010-02-03T23:15:28Z</cp:lastPrinted>
  <dcterms:created xsi:type="dcterms:W3CDTF">2010-01-19T22:42:04Z</dcterms:created>
  <dcterms:modified xsi:type="dcterms:W3CDTF">2012-09-28T20:48:46Z</dcterms:modified>
</cp:coreProperties>
</file>