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73" r:id="rId2"/>
  </p:sldMasterIdLst>
  <p:sldIdLst>
    <p:sldId id="298" r:id="rId3"/>
    <p:sldId id="256" r:id="rId4"/>
    <p:sldId id="283" r:id="rId5"/>
    <p:sldId id="284" r:id="rId6"/>
    <p:sldId id="285" r:id="rId7"/>
    <p:sldId id="286" r:id="rId8"/>
    <p:sldId id="287" r:id="rId9"/>
    <p:sldId id="289" r:id="rId10"/>
    <p:sldId id="290" r:id="rId11"/>
    <p:sldId id="291" r:id="rId12"/>
    <p:sldId id="292" r:id="rId13"/>
    <p:sldId id="293" r:id="rId14"/>
    <p:sldId id="294" r:id="rId15"/>
    <p:sldId id="296" r:id="rId16"/>
    <p:sldId id="295" r:id="rId17"/>
    <p:sldId id="297" r:id="rId18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7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06F0DA-6DD2-1847-8761-6D473AFA4D2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D8B2C-C3E1-5F44-9F31-323A9C3606B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7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63F97-6DE0-514D-AEA5-06C4C5561B1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9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CD46F-A12E-8D43-BE8D-4FEDC595B0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DF82AE0-2113-6A49-90D6-8FD68C927D8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A6F-85E9-0648-AF8B-0DD28C3FA20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D783-8E86-0F4D-8ED0-025F1A50891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12F0-7743-A64F-AE20-87B9528E205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8D5C-C387-5843-B14E-B83078FA61E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9C97-A79D-D145-9A4F-AC892616382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B68E06F-8ABB-C542-ADB5-E6DAACA1F70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D0D83-71D1-6F41-8D1E-7C14ABA1C6B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59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9B00D-D70F-FE4D-AD95-121C525FE9E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EB6A-FB26-3D47-A5FB-9ACF84DEFD8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7CB0-9A5F-754E-9CC2-88087BAA71C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9E39C-DC4E-9549-9C84-7D07EA3C24E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9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32DCF-0A38-7940-B40C-15D1AEEDB28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5019C-0CA3-684D-860C-FE23C851AA7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BC0B4-4717-DD40-B158-C8343BCBBC1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6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26638-0BAF-F848-814A-75B82BDFF37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3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ABFBA-F318-F64D-AE24-1929390B608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1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EF243-065E-4742-9066-5108B563207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6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+mn-cs"/>
              </a:defRPr>
            </a:lvl1pPr>
          </a:lstStyle>
          <a:p>
            <a:fld id="{5AA31BBE-C204-BE45-AE01-703356FBA27E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1F8B9A7-953B-7044-90B9-FE7BD0BFF0F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_tradnl"/>
              <a:t>Los recursos utilizados para las preparar las conferencias y estas presentaciones son principalmente:</a:t>
            </a:r>
          </a:p>
          <a:p>
            <a:pPr>
              <a:buFontTx/>
              <a:buNone/>
            </a:pPr>
            <a:endParaRPr lang="es-ES_tradnl"/>
          </a:p>
          <a:p>
            <a:pPr lvl="1">
              <a:buFontTx/>
              <a:buNone/>
            </a:pPr>
            <a:r>
              <a:rPr lang="es-ES_tradnl" altLang="ja-JP" i="1">
                <a:cs typeface="ＭＳ Ｐゴシック" charset="0"/>
              </a:rPr>
              <a:t>Introducción al Nuevo Testamento</a:t>
            </a:r>
            <a:r>
              <a:rPr lang="es-ES_tradnl" altLang="ja-JP">
                <a:cs typeface="ＭＳ Ｐゴシック" charset="0"/>
              </a:rPr>
              <a:t> por Everett Harrison</a:t>
            </a:r>
          </a:p>
          <a:p>
            <a:pPr lvl="1">
              <a:buFontTx/>
              <a:buNone/>
            </a:pPr>
            <a:endParaRPr lang="es-ES_tradnl" altLang="ja-JP">
              <a:cs typeface="ＭＳ Ｐゴシック" charset="0"/>
            </a:endParaRPr>
          </a:p>
          <a:p>
            <a:pPr lvl="1">
              <a:buFontTx/>
              <a:buNone/>
            </a:pPr>
            <a:r>
              <a:rPr lang="es-ES_tradnl" altLang="ja-JP" i="1">
                <a:cs typeface="ＭＳ Ｐゴシック" charset="0"/>
              </a:rPr>
              <a:t>New Testament Introduction</a:t>
            </a:r>
            <a:r>
              <a:rPr lang="es-ES_tradnl" altLang="ja-JP">
                <a:cs typeface="ＭＳ Ｐゴシック" charset="0"/>
              </a:rPr>
              <a:t> por Donald Guthrie</a:t>
            </a:r>
            <a:endParaRPr lang="es-ES_tradnl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/>
              <a:t>Los evangelios</a:t>
            </a:r>
          </a:p>
        </p:txBody>
      </p:sp>
      <p:pic>
        <p:nvPicPr>
          <p:cNvPr id="4" name="Imagen 3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Como todavía se respetaba la fe cristiana, hubo intentos de racionalizarla y naturalizarla, restándole el elemento milagroso.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deísmo redujo la fe cristiana a dos elementos: creencia en el Creador y preocupación por el bienestar de los demás.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revelación especial ya no tenía mucho lugar, sobre todo cuando introducía elementos milagrosos.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religión natural y racional era suficiente.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postura del investigador racionalista es crítica y autónoma.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Racionalismo y fe cristiana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400">
                <a:cs typeface="ＭＳ Ｐゴシック" charset="0"/>
              </a:rPr>
              <a:t>Muchos eruditos asumieron esta postura al estudiar la Biblia.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400">
                <a:cs typeface="ＭＳ Ｐゴシック" charset="0"/>
              </a:rPr>
              <a:t>Querían regresar detrás de los libros canónicos para redescubrir el cristianismo primitivo y al Jesús histórico en su condición prístina, antes de la entrada de las distorsiones teológicas causadas por la iglesia.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400">
                <a:cs typeface="ＭＳ Ｐゴシック" charset="0"/>
              </a:rPr>
              <a:t>No todos los eruditos asumieron esta postura, pero ésta determinó la dirección de las investigaciones bíblicas.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400">
                <a:cs typeface="ＭＳ Ｐゴシック" charset="0"/>
              </a:rPr>
              <a:t>Cuando estas ideas filtraron por medio de los seminario y las universidades, tuvieron un efecto devastador en las iglesias protestantes históricas.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Racionalismo y fe cristiana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Los sinópticos comparten una estructura en común: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Bautismo y tentación de Jesús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Ministerio en Galilea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Confesión de Pedro como parte aguas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Viaje final a Jerusalén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Condenación, crucifixión y resurrección de Jesús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Comparten estilo y lenguaje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 sanidad del leproso - Mt 8:1-4; Mr 1:40-45; Lc 5:12-15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 cuestión de la autoridad de Jesús - Mt 21:23-27; Mr 11:27-33; Lc 20:1-8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discurso escatológico - Mt 24; Mr 13; Lc 21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 petición de José de Arimatea - Mt 27:58; Mr 15:42; Lc 23:52 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material del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problema</a:t>
            </a:r>
            <a:r>
              <a:rPr lang="ja-JP" altLang="es-ES_tradnl">
                <a:latin typeface="Arial"/>
              </a:rPr>
              <a:t>”</a:t>
            </a:r>
            <a:endParaRPr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400">
                <a:cs typeface="ＭＳ Ｐゴシック" charset="0"/>
              </a:rPr>
              <a:t>3	Hay similitudes entre dos de los tres evangelios.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Sobre todo, hay mucho material en Mateo y en Lucas que no se encuentra en Marcos.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 mayor parte de material compartido por Mateo y Lucas se trata de enseñanza de Jesús, no de narrativa o la pasión.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A veces, la similitud se extiende al lenguaje - Mt 3:7-10; Lc 3:7-9.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400">
                <a:cs typeface="ＭＳ Ｐゴシック" charset="0"/>
              </a:rPr>
              <a:t>4.	Hay divergencias importantes entre los sinópticos: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Algunos relatos que tienen en común son muy diferentes en su lenguaje y su ubicación en la cronología.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Los tres sinópticos, sobre todo Mateo y Lucas, tienen material propio - e.g. el nacimiento de Jesús.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Cuando tienen material en común, frecuentemente hay más acuerdo entre Mateo y Marcos o entre Lucas y Marcos, pero menos frecuentemente entre Mateo y Lucas. 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material del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problema</a:t>
            </a:r>
            <a:r>
              <a:rPr lang="ja-JP" altLang="es-ES_tradnl">
                <a:latin typeface="Arial"/>
              </a:rPr>
              <a:t>”</a:t>
            </a:r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400">
                <a:cs typeface="ＭＳ Ｐゴシック" charset="0"/>
              </a:rPr>
              <a:t>Muchos han concluido que la única forma de explicar lo anterior es por medio de algún tipo de dependencia literaria.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400">
                <a:cs typeface="ＭＳ Ｐゴシック" charset="0"/>
              </a:rPr>
              <a:t>Por lo tanto, surgieron muchas teorías para explicar esa dependencia.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material del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problema</a:t>
            </a:r>
            <a:r>
              <a:rPr lang="ja-JP" altLang="es-ES_tradnl">
                <a:latin typeface="Arial"/>
              </a:rPr>
              <a:t>”</a:t>
            </a:r>
            <a:endParaRPr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 b="1">
                <a:cs typeface="ＭＳ Ｐゴシック" charset="0"/>
              </a:rPr>
              <a:t>El evangelio de los nazarenos</a:t>
            </a:r>
            <a:r>
              <a:rPr lang="es-ES_tradnl" altLang="ja-JP" sz="2400">
                <a:cs typeface="ＭＳ Ｐゴシック" charset="0"/>
              </a:rPr>
              <a:t>: G.E. Lessing propuso un evangelio en arameo del cual los otros tradujeron.  J. G. Eichhorn propuso que había nueve evangelios traducidos del original.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 b="1">
                <a:cs typeface="ＭＳ Ｐゴシック" charset="0"/>
              </a:rPr>
              <a:t>Fragmentos</a:t>
            </a:r>
            <a:r>
              <a:rPr lang="es-ES_tradnl" altLang="ja-JP" sz="2400">
                <a:cs typeface="ＭＳ Ｐゴシック" charset="0"/>
              </a:rPr>
              <a:t>: F. Schleiermacher postuló que los apóstoles habían escrito fragmentos que después se coleccionaron en antologías, las cuales formaron la base de los sinópticos.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 b="1">
                <a:cs typeface="ＭＳ Ｐゴシック" charset="0"/>
              </a:rPr>
              <a:t>Oral</a:t>
            </a:r>
            <a:r>
              <a:rPr lang="es-ES_tradnl" altLang="ja-JP" sz="2400">
                <a:cs typeface="ＭＳ Ｐゴシック" charset="0"/>
              </a:rPr>
              <a:t>: G. Herder, J. K. L. Gieseler, Westcott y A. Wright promovieron la idea de que el evangelio original era oral y en arameo, el cual los cuatro evangelios emplearon según sus necesidades.  (Esto no es dependencia literaria sino una explicación distinta.)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Resumen de las teor</a:t>
            </a:r>
            <a:r>
              <a:rPr lang="es-ES_tradnl" altLang="ja-JP">
                <a:cs typeface="ＭＳ Ｐゴシック" charset="0"/>
              </a:rPr>
              <a:t>ías</a:t>
            </a:r>
            <a:endParaRPr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400" b="1">
                <a:cs typeface="ＭＳ Ｐゴシック" charset="0"/>
              </a:rPr>
              <a:t>Dependencia mutua</a:t>
            </a:r>
            <a:r>
              <a:rPr lang="es-ES_tradnl" altLang="ja-JP" sz="2400">
                <a:cs typeface="ＭＳ Ｐゴシック" charset="0"/>
              </a:rPr>
              <a:t>: Siguiendo la idea de Agustín, J. J. Griesbach consideró que Marcos abrevió a Mateo.  C. Lachman postuló que Marcos fue primero, seguido por Mateo y luego Lucas.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400" b="1">
                <a:cs typeface="ＭＳ Ｐゴシック" charset="0"/>
              </a:rPr>
              <a:t>Hipótesis documentaria</a:t>
            </a:r>
            <a:r>
              <a:rPr lang="es-ES_tradnl" altLang="ja-JP" sz="2400">
                <a:cs typeface="ＭＳ Ｐゴシック" charset="0"/>
              </a:rPr>
              <a:t>: Marcos fue primero, y Mateo y Lucas utilizaron a Marcos y otro documento, Q.  B. H. Streeter agregó otros dos documentos, M y 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400">
                <a:cs typeface="ＭＳ Ｐゴシック" charset="0"/>
              </a:rPr>
              <a:t>Estas teorías son de la </a:t>
            </a:r>
            <a:r>
              <a:rPr lang="es-ES_tradnl" altLang="ja-JP" sz="2400" b="1">
                <a:cs typeface="ＭＳ Ｐゴシック" charset="0"/>
              </a:rPr>
              <a:t>crítica de las fuentes</a:t>
            </a:r>
            <a:r>
              <a:rPr lang="es-ES_tradnl" altLang="ja-JP" sz="2400">
                <a:cs typeface="ＭＳ Ｐゴシック" charset="0"/>
              </a:rPr>
              <a:t>, la cual contribuyó al surgimiento de la </a:t>
            </a:r>
            <a:r>
              <a:rPr lang="es-ES_tradnl" altLang="ja-JP" sz="2400" b="1">
                <a:cs typeface="ＭＳ Ｐゴシック" charset="0"/>
              </a:rPr>
              <a:t>crítica de las formas</a:t>
            </a:r>
            <a:r>
              <a:rPr lang="es-ES_tradnl" altLang="ja-JP" sz="2400">
                <a:cs typeface="ＭＳ Ｐゴシック" charset="0"/>
              </a:rPr>
              <a:t>, la cual generó la </a:t>
            </a:r>
            <a:r>
              <a:rPr lang="es-ES_tradnl" altLang="ja-JP" sz="2400" b="1">
                <a:cs typeface="ＭＳ Ｐゴシック" charset="0"/>
              </a:rPr>
              <a:t>crítica de redacción</a:t>
            </a:r>
            <a:r>
              <a:rPr lang="es-ES_tradnl" altLang="ja-JP" sz="2400">
                <a:cs typeface="ＭＳ Ｐゴシック" charset="0"/>
              </a:rPr>
              <a:t>.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Resumen de las teor</a:t>
            </a:r>
            <a:r>
              <a:rPr lang="es-ES_tradnl" altLang="ja-JP">
                <a:cs typeface="ＭＳ Ｐゴシック" charset="0"/>
              </a:rPr>
              <a:t>ías</a:t>
            </a:r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sz="2800"/>
              <a:t>El g</a:t>
            </a:r>
            <a:r>
              <a:rPr lang="es-ES_tradnl" altLang="ja-JP" sz="2800">
                <a:cs typeface="ＭＳ Ｐゴシック" charset="0"/>
              </a:rPr>
              <a:t>énero evangelio fue una creación cristiana, no una categoría preestablecida (como, por ejemplo, la epístola).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 la mitad del segundo siglo, Justino Mártir hizo referencia a “las memorias de los apóstoles” y las llamó “evangelios”.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 finales del segundo siglo, los cuatro ya eran considerados como los únicos autoritarios, al par con la escritura del AT.</a:t>
            </a:r>
            <a:endParaRPr lang="es-ES_tradnl" sz="28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g</a:t>
            </a:r>
            <a:r>
              <a:rPr lang="es-ES_tradnl" altLang="ja-JP">
                <a:cs typeface="ＭＳ Ｐゴシック" charset="0"/>
              </a:rPr>
              <a:t>énero evangelio</a:t>
            </a:r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4"/>
            </a:pPr>
            <a:r>
              <a:rPr lang="es-ES_tradnl" sz="2800"/>
              <a:t>Ireneo compar</a:t>
            </a:r>
            <a:r>
              <a:rPr lang="es-ES_tradnl" altLang="ja-JP" sz="2800">
                <a:cs typeface="ＭＳ Ｐゴシック" charset="0"/>
              </a:rPr>
              <a:t>ó los cuatro evangelios a las cuatro esquinas del mundo, los cuatro vientos y los cuatro pilares de un edificio.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sz="2800"/>
              <a:t>Clemente de Alejandr</a:t>
            </a:r>
            <a:r>
              <a:rPr lang="es-ES_tradnl" altLang="ja-JP" sz="2800">
                <a:cs typeface="ＭＳ Ｐゴシック" charset="0"/>
              </a:rPr>
              <a:t>ía distinguió entre los cuatro y otros como </a:t>
            </a:r>
            <a:r>
              <a:rPr lang="es-ES_tradnl" altLang="ja-JP" sz="2800" i="1">
                <a:cs typeface="ＭＳ Ｐゴシック" charset="0"/>
              </a:rPr>
              <a:t>El evangelio según los egipcios</a:t>
            </a:r>
            <a:r>
              <a:rPr lang="es-ES_tradnl" altLang="ja-JP" sz="2800">
                <a:cs typeface="ＭＳ Ｐゴシック" charset="0"/>
              </a:rPr>
              <a:t>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Taciano hizo su armonía de los cuatro.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Estos cuatro evangelios nos dan (casi) toda la información que tenemos acerca de Jesús.</a:t>
            </a:r>
            <a:endParaRPr lang="es-ES_tradnl" sz="280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g</a:t>
            </a:r>
            <a:r>
              <a:rPr lang="es-ES_tradnl" altLang="ja-JP">
                <a:cs typeface="ＭＳ Ｐゴシック" charset="0"/>
              </a:rPr>
              <a:t>énero evangelio</a:t>
            </a:r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sz="2400"/>
              <a:t>En el oriente en la antig</a:t>
            </a:r>
            <a:r>
              <a:rPr lang="es-ES_tradnl" altLang="ja-JP" sz="2400">
                <a:cs typeface="ＭＳ Ｐゴシック" charset="0"/>
              </a:rPr>
              <a:t>üedad, la tradición oral facilitó la transmisión de historias.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sz="2400"/>
              <a:t>La necesidad de un documento escrito surg</a:t>
            </a:r>
            <a:r>
              <a:rPr lang="es-ES_tradnl" altLang="ja-JP" sz="2400">
                <a:cs typeface="ＭＳ Ｐゴシック" charset="0"/>
              </a:rPr>
              <a:t>ía después de la muerte de los testigos oculares.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Bajo este esquema oral, si la iglesia hubiera quedado en Judea, no habría habido necesidad de documentos escritos durante toda la edad apostólica.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Con la expansión rápida de la iglesia, sobre todo en lugares gentiles, la necesidad de un documento escrito surgió a una temprana edad.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Lucas registró que había habido muchos intentos de registrar por escrito la historia de Jesús - 1:1.</a:t>
            </a:r>
            <a:endParaRPr lang="es-ES_tradnl" sz="240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Necesidad de los</a:t>
            </a:r>
            <a:r>
              <a:rPr lang="es-ES_tradnl" altLang="ja-JP">
                <a:cs typeface="ＭＳ Ｐゴシック" charset="0"/>
              </a:rPr>
              <a:t> evangelios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sz="2400"/>
              <a:t>La misi</a:t>
            </a:r>
            <a:r>
              <a:rPr lang="es-ES_tradnl" altLang="ja-JP" sz="2400">
                <a:cs typeface="ＭＳ Ｐゴシック" charset="0"/>
              </a:rPr>
              <a:t>ón de la iglesia determinó la naturaleza de los evangelios.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No son biografías de Jesús, porque no registran la mayor parte de su vida.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No son historias neutrales que solo registran los hechos (algo que realmente no existe).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Es significativo el hecho de que se adoptó el mismo nombre para describir el mensaje cristiano y estos cuatro libros.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evangelio (</a:t>
            </a:r>
            <a:r>
              <a:rPr lang="es-ES_tradnl" altLang="ja-JP" sz="2400">
                <a:latin typeface="Symbol" charset="0"/>
                <a:cs typeface="ＭＳ Ｐゴシック" charset="0"/>
                <a:sym typeface="Symbol" charset="0"/>
              </a:rPr>
              <a:t></a:t>
            </a:r>
            <a:r>
              <a:rPr lang="es-ES_tradnl" altLang="ja-JP" sz="2400">
                <a:cs typeface="ＭＳ Ｐゴシック" charset="0"/>
              </a:rPr>
              <a:t> no solo es noticia (</a:t>
            </a:r>
            <a:r>
              <a:rPr lang="es-ES_tradnl" altLang="ja-JP" sz="2400">
                <a:latin typeface="Symbol" charset="0"/>
                <a:cs typeface="ＭＳ Ｐゴシック" charset="0"/>
                <a:sym typeface="Symbol" charset="0"/>
              </a:rPr>
              <a:t></a:t>
            </a:r>
            <a:r>
              <a:rPr lang="es-ES_tradnl" altLang="ja-JP" sz="2400">
                <a:cs typeface="ＭＳ Ｐゴシック" charset="0"/>
              </a:rPr>
              <a:t>) sino buena (</a:t>
            </a:r>
            <a:r>
              <a:rPr lang="es-ES_tradnl" altLang="ja-JP" sz="2400">
                <a:latin typeface="Symbol" charset="0"/>
                <a:cs typeface="ＭＳ Ｐゴシック" charset="0"/>
                <a:sym typeface="Symbol" charset="0"/>
              </a:rPr>
              <a:t></a:t>
            </a:r>
            <a:r>
              <a:rPr lang="es-ES_tradnl" altLang="ja-JP" sz="2400">
                <a:cs typeface="ＭＳ Ｐゴシック" charset="0"/>
              </a:rPr>
              <a:t>) noticia.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nombre ya viene con una calificación: buena.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Naturaleza de los</a:t>
            </a:r>
            <a:r>
              <a:rPr lang="es-ES_tradnl" altLang="ja-JP">
                <a:cs typeface="ＭＳ Ｐゴシック" charset="0"/>
              </a:rPr>
              <a:t> evangelios</a:t>
            </a:r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Los evangelios demuestran un interés disproporcional en la muerte y resurrección de Jesús.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Marcos dedica la tercera parte de su evangelio a estos temas, y los otros evangelistas les dedican poco menos.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Así que, un evangelio es un relato escrito para promulgar el mensaje acerca de Jesús, especialmente su muerte y resurrección.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falta de neutralidad de los escritores no milita en  contra de la autenticidad de lo que reportan.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Si la neutralidad fuera requisito para escribir una historia, ¡no existiría historia!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Naturaleza de los</a:t>
            </a:r>
            <a:r>
              <a:rPr lang="es-ES_tradnl" altLang="ja-JP">
                <a:cs typeface="ＭＳ Ｐゴシック" charset="0"/>
              </a:rPr>
              <a:t> evangelios</a:t>
            </a:r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Hablamos de los evangelios sinópticos y el evangelio de Juan.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Los sinópticos así se llaman por tener una visión 		(</a:t>
            </a:r>
            <a:r>
              <a:rPr lang="es-ES_tradnl" altLang="ja-JP" sz="2400">
                <a:latin typeface="Symbol" charset="0"/>
                <a:cs typeface="ＭＳ Ｐゴシック" charset="0"/>
                <a:sym typeface="Symbol" charset="0"/>
              </a:rPr>
              <a:t></a:t>
            </a:r>
            <a:r>
              <a:rPr lang="es-ES_tradnl" altLang="ja-JP" sz="2400">
                <a:cs typeface="ＭＳ Ｐゴシック" charset="0"/>
              </a:rPr>
              <a:t>) en común (</a:t>
            </a:r>
            <a:r>
              <a:rPr lang="es-ES_tradnl" altLang="ja-JP" sz="2400">
                <a:latin typeface="Symbol" charset="0"/>
                <a:cs typeface="ＭＳ Ｐゴシック" charset="0"/>
                <a:sym typeface="Symbol" charset="0"/>
              </a:rPr>
              <a:t></a:t>
            </a:r>
            <a:r>
              <a:rPr lang="es-ES_tradnl" altLang="ja-JP" sz="2400">
                <a:cs typeface="ＭＳ Ｐゴシック" charset="0"/>
              </a:rPr>
              <a:t>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Esta visión en común, provocó lo que se llama el problema sinóptico.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Categor</a:t>
            </a:r>
            <a:r>
              <a:rPr lang="es-ES_tradnl" altLang="ja-JP">
                <a:cs typeface="ＭＳ Ｐゴシック" charset="0"/>
              </a:rPr>
              <a:t>ías</a:t>
            </a:r>
            <a:r>
              <a:rPr lang="es-ES_tradnl"/>
              <a:t> de los</a:t>
            </a:r>
            <a:r>
              <a:rPr lang="es-ES_tradnl" altLang="ja-JP">
                <a:cs typeface="ＭＳ Ｐゴシック" charset="0"/>
              </a:rPr>
              <a:t> evangelios</a:t>
            </a:r>
            <a:endParaRPr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llamar esta situación un “problema” ya la describe negativamente y como algo que tiene que ser solucionado.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Esta perspectiva sobre la relación entre los evangelios sinópticos determinó mucha de la investigación erudita de los evangelios durante los siglos XIX y XX.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solución de Taciano fue armonizarlos en un libro.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Calvino escribió un solo comentario sobre una armonía de los cuatro sin preocuparse por la cuestión de orígenes.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“problema” sinóptico no era un problema hasta el surgimiento del racionalismo del siglo XVIII.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¿El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problema</a:t>
            </a:r>
            <a:r>
              <a:rPr lang="ja-JP" altLang="es-ES_tradnl">
                <a:latin typeface="Arial"/>
              </a:rPr>
              <a:t>”</a:t>
            </a:r>
            <a:r>
              <a:rPr lang="es-ES_tradnl"/>
              <a:t> sin</a:t>
            </a:r>
            <a:r>
              <a:rPr lang="es-ES_tradnl" altLang="ja-JP">
                <a:cs typeface="ＭＳ Ｐゴシック" charset="0"/>
              </a:rPr>
              <a:t>óptico?</a:t>
            </a:r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persona medieval consideraba el universo un lugar impredecible y hostil, gobernado directamente por Dios.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persona de la Ilustración consideraba el universo un lugar ordenado por leyes naturales que tienden a promover la felicidad humana.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racionalismo exaltó la razón humana, y después el romanticismo exaltó el sentimiento humano.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En el racionalismo y en el romanticismo, el hombre es la medida de todo - </a:t>
            </a:r>
            <a:r>
              <a:rPr lang="es-ES_tradnl" altLang="ja-JP" sz="2400" i="1">
                <a:cs typeface="ＭＳ Ｐゴシック" charset="0"/>
              </a:rPr>
              <a:t>homo mensura</a:t>
            </a:r>
            <a:r>
              <a:rPr lang="es-ES_tradnl" altLang="ja-JP" sz="2400">
                <a:cs typeface="ＭＳ Ｐゴシック" charset="0"/>
              </a:rPr>
              <a:t>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En el racionalismo, la razón descubre toda verdad.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racionalismo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715</TotalTime>
  <Words>1271</Words>
  <Application>Microsoft Macintosh PowerPoint</Application>
  <PresentationFormat>Presentación en pantalla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Blank Presentation</vt:lpstr>
      <vt:lpstr>Pptssem</vt:lpstr>
      <vt:lpstr>Los evangelios</vt:lpstr>
      <vt:lpstr>El género evangelio</vt:lpstr>
      <vt:lpstr>El género evangelio</vt:lpstr>
      <vt:lpstr>Necesidad de los evangelios</vt:lpstr>
      <vt:lpstr>Naturaleza de los evangelios</vt:lpstr>
      <vt:lpstr>Naturaleza de los evangelios</vt:lpstr>
      <vt:lpstr>Categorías de los evangelios</vt:lpstr>
      <vt:lpstr>¿El “problema” sinóptico?</vt:lpstr>
      <vt:lpstr>El racionalismo</vt:lpstr>
      <vt:lpstr>Racionalismo y fe cristiana</vt:lpstr>
      <vt:lpstr>Racionalismo y fe cristiana</vt:lpstr>
      <vt:lpstr>El material del “problema”</vt:lpstr>
      <vt:lpstr>El material del “problema”</vt:lpstr>
      <vt:lpstr>El material del “problema”</vt:lpstr>
      <vt:lpstr>Resumen de las teorías</vt:lpstr>
      <vt:lpstr>Resumen de las teorías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crítica textual del NT</dc:title>
  <dc:creator>Larry Trotter</dc:creator>
  <cp:lastModifiedBy>Carla Gallareta</cp:lastModifiedBy>
  <cp:revision>91</cp:revision>
  <dcterms:created xsi:type="dcterms:W3CDTF">2010-01-07T00:19:26Z</dcterms:created>
  <dcterms:modified xsi:type="dcterms:W3CDTF">2012-10-03T18:40:55Z</dcterms:modified>
</cp:coreProperties>
</file>