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2CAC68-0346-6D4C-B17E-7A0AE4C23AB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C00EB-FEB3-3841-8A16-8D66C143385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27E9D-C7C2-584A-9B97-4D6AAC014A2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0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1D1C6-8837-1A4F-8B70-3FFC4EBBBBC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FB41FB-1627-3147-BF90-9BB0DE68D6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FEE2-6106-8747-BE1F-0A5AB15B65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3CB5-CDB5-E040-96EA-99C121D539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277F1-E4A2-F44A-88D9-22B63045AF9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2406-212A-0847-9F34-52B305C491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5E19-5D4C-6D41-808A-55489DB272C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6F52C8-9FC9-0346-B2B2-05E63314322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35B32-703E-544D-B594-6B6660F71B2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33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96CCE-EC73-6E42-A96E-FC75D55FCAB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A4B-C4FA-5C43-9C9C-C2CA08BBE12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2C53-E678-2947-9D48-E5B2A2F717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AAFAF-3C28-0149-AAEF-C674B45A766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5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C1844-8DDA-BD49-855C-185353B1D97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3625-9DCC-504D-8A23-CF33DDBC433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5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2D087-A7C3-DD4B-9549-C4CAC897E83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3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DB365-6702-3243-8978-7F8FE5CC18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160B6-653A-B147-B898-B2C3760913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6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1A918-C497-4F4A-AFEE-833FA3C9CE0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8E2CCB3B-CA6D-954E-B2AF-9B782208FE7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A0B87B-5491-9B45-9D96-0AEF230E44E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baja o menor es la crítica textual que ya consideramos en la segunda conferencia.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 crítica alta no se enfoca en el texto mismo sino en lo que está (supuestamente) detrás del texto.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En el estudio de los evangelios, surgieron la crítica de las fuentes, la crítica de las formas y la crítica de redacción.</a:t>
            </a:r>
            <a:endParaRPr lang="es-ES_trad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alta</a:t>
            </a:r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crítica de redacción es la otra cara de la moneda de la crítica de las formas.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Si la crítica de las formas se enfocó en el </a:t>
            </a:r>
            <a:r>
              <a:rPr lang="es-ES_tradnl" altLang="ja-JP" sz="2800" i="1">
                <a:cs typeface="ＭＳ Ｐゴシック" charset="0"/>
              </a:rPr>
              <a:t>Sitz im Leben</a:t>
            </a:r>
            <a:r>
              <a:rPr lang="es-ES_tradnl" altLang="ja-JP" sz="2800">
                <a:cs typeface="ＭＳ Ｐゴシック" charset="0"/>
              </a:rPr>
              <a:t> de la iglesia primitiva, la crítica de redacción se enfocó en el </a:t>
            </a:r>
            <a:r>
              <a:rPr lang="es-ES_tradnl" altLang="ja-JP" sz="2800" i="1">
                <a:cs typeface="ＭＳ Ｐゴシック" charset="0"/>
              </a:rPr>
              <a:t>Sitz im Leben</a:t>
            </a:r>
            <a:r>
              <a:rPr lang="es-ES_tradnl" altLang="ja-JP" sz="2800">
                <a:cs typeface="ＭＳ Ｐゴシック" charset="0"/>
              </a:rPr>
              <a:t> de los cuatro evangelistas.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H. Conzellman y W. Marxsen intentaron distinguir entre la teología de la comunidad cristiana primitiva y las teologías de los evangelistas.</a:t>
            </a:r>
            <a:endParaRPr lang="es-ES_tradnl" altLang="ja-JP" sz="2600">
              <a:cs typeface="ＭＳ Ｐゴシック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redacción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3000">
                <a:cs typeface="ＭＳ Ｐゴシック" charset="0"/>
              </a:rPr>
              <a:t>Así que, el esquema crítico fue: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600">
                <a:cs typeface="ＭＳ Ｐゴシック" charset="0"/>
              </a:rPr>
              <a:t>Los hechos de vida y muerte de Jesús: mayormente inaccesibles e irrelevantes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600">
                <a:cs typeface="ＭＳ Ｐゴシック" charset="0"/>
              </a:rPr>
              <a:t>El material acerca de Jesús que nació de la fe de los cristianos primitivos: descubierto por la crítica de las formas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600">
                <a:cs typeface="ＭＳ Ｐゴシック" charset="0"/>
              </a:rPr>
              <a:t>Los documentos que los evangelistas usaron para escribir sus evangelios: descubiertos por la crítica de las fuentes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600">
                <a:cs typeface="ＭＳ Ｐゴシック" charset="0"/>
              </a:rPr>
              <a:t>Las perspectivas de los evangelistas que determinaron su uso del material de la iglesia primitiva: descubiertas por la crítica de redacción.</a:t>
            </a:r>
            <a:endParaRPr lang="es-ES_tradnl" altLang="ja-JP" sz="2200">
              <a:cs typeface="ＭＳ Ｐゴシック" charset="0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redacción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En un sentido, mucho del resto del este curso se enfocará en la individualidad de los cuatro evangelios, reconociendo que cada un tiene un enfoque particular.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Sin embargo, la crítica de redacción ignoró la unidad esencial del evangelio que los cuatro expresaron y negó </a:t>
            </a:r>
            <a:r>
              <a:rPr lang="es-ES_tradnl" altLang="ja-JP" sz="3000" i="1">
                <a:cs typeface="ＭＳ Ｐゴシック" charset="0"/>
              </a:rPr>
              <a:t>a priori</a:t>
            </a:r>
            <a:r>
              <a:rPr lang="es-ES_tradnl" altLang="ja-JP" sz="3000">
                <a:cs typeface="ＭＳ Ｐゴシック" charset="0"/>
              </a:rPr>
              <a:t> la historicidad de los eventos reportados.</a:t>
            </a:r>
            <a:endParaRPr lang="es-ES_tradnl" altLang="ja-JP" sz="2600">
              <a:cs typeface="ＭＳ Ｐゴシック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redacción: evaluación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Estas formas de crítica han contribuido poco a nuestro entendimiento de los evangelios y han causado mucho daño a la iglesia.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Han sido descartadas, pero a veces siguen siendo reciclados en la academia.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Es posible que encuentres a alguien que las utilice para desacreditar los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000">
                <a:cs typeface="ＭＳ Ｐゴシック" charset="0"/>
              </a:rPr>
              <a:t>Por lo tanto, estudiamos la crítica brevemente, para estar prevenidos.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Evaluaci</a:t>
            </a:r>
            <a:r>
              <a:rPr lang="es-ES_tradnl" altLang="ja-JP">
                <a:cs typeface="ＭＳ Ｐゴシック" charset="0"/>
              </a:rPr>
              <a:t>ón final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La tendencia en los estudios académicos más recientes es hacia un mayor aprecio por la antigüedad y la autenticidad de los cuatro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Es decir, la academia ha regresado por lo menos un poco hacia la postura del creyente más sencillo: confianza en los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 fin de cuentas, lo único que tenemos y lo único que la iglesia ha tenido desde el primer siglo son los evangelios canónicos.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A ellos nos dedicaremos el resto de este curso.</a:t>
            </a:r>
            <a:endParaRPr lang="es-ES_tradnl" sz="2800">
              <a:cs typeface="ＭＳ Ｐゴシック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 sz="2800">
              <a:cs typeface="ＭＳ Ｐゴシック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Evaluaci</a:t>
            </a:r>
            <a:r>
              <a:rPr lang="es-ES_tradnl" altLang="ja-JP">
                <a:cs typeface="ＭＳ Ｐゴシック" charset="0"/>
              </a:rPr>
              <a:t>ón final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El intento de descubrir las fuentes de los evangelios produjo muchas teor</a:t>
            </a:r>
            <a:r>
              <a:rPr lang="es-ES_tradnl" altLang="ja-JP" sz="2800">
                <a:cs typeface="ＭＳ Ｐゴシック" charset="0"/>
              </a:rPr>
              <a:t>ías contradictorias y problemáticas.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Todas las teorías fueron criticadas por otros eruditos.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cs typeface="ＭＳ Ｐゴシック" charset="0"/>
              </a:rPr>
              <a:t>Ninguna teor</a:t>
            </a:r>
            <a:r>
              <a:rPr lang="es-ES_tradnl" altLang="ja-JP" sz="2800">
                <a:cs typeface="ＭＳ Ｐゴシック" charset="0"/>
              </a:rPr>
              <a:t>ía ha explicado las fuentes o la dependencia mutua satisfactoriamente.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J. A. Froude concluyó: “Parecería que la explicación hubiese sido puesta a propósito fuera de nuestro alcance” (Harrison 146).</a:t>
            </a:r>
            <a:endParaRPr lang="es-ES_tradnl" sz="28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fuentes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400"/>
              <a:t>La cr</a:t>
            </a:r>
            <a:r>
              <a:rPr lang="es-ES_tradnl" altLang="ja-JP" sz="3400">
                <a:cs typeface="ＭＳ Ｐゴシック" charset="0"/>
              </a:rPr>
              <a:t>ítica de las fuentes fracasó pero enfocó las investigaciones en las relaciones entre los sinópticos, revelando cosas que no se habían apreciado anteriormente.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400">
                <a:cs typeface="ＭＳ Ｐゴシック" charset="0"/>
              </a:rPr>
              <a:t>Sin embargo, empezó un proceso que debilitó la confianza en la historicidad del contenido de los evangelios.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fuentes: evaluación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sz="3400"/>
              <a:t>La idea de fuentes detrás de los evangelios o dependencia</a:t>
            </a:r>
            <a:r>
              <a:rPr lang="es-ES_tradnl" altLang="ja-JP" sz="3400">
                <a:cs typeface="ＭＳ Ｐゴシック" charset="0"/>
              </a:rPr>
              <a:t> entre ellos no contradice la doctrina de la inspiración divina de la Biblia.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sz="3400"/>
              <a:t>La doctrina de la inspiraci</a:t>
            </a:r>
            <a:r>
              <a:rPr lang="es-ES_tradnl" altLang="ja-JP" sz="3400">
                <a:cs typeface="ＭＳ Ｐゴシック" charset="0"/>
              </a:rPr>
              <a:t>ón que creemos no es simple “dictación” sino confluencia entre la actividad humana y la superintendecia del Espíritu Santo.</a:t>
            </a:r>
            <a:endParaRPr lang="es-ES_tradnl" altLang="ja-JP" sz="3000">
              <a:cs typeface="ＭＳ Ｐゴシック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fuentes: evaluación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600">
                <a:cs typeface="ＭＳ Ｐゴシック" charset="0"/>
              </a:rPr>
              <a:t>La cr</a:t>
            </a:r>
            <a:r>
              <a:rPr lang="es-ES_tradnl" altLang="ja-JP" sz="2600">
                <a:cs typeface="ＭＳ Ｐゴシック" charset="0"/>
              </a:rPr>
              <a:t>ítica de las formas quiso ir detrás de las fuentes y descubrir el material original que las fuentes utilizaron.</a:t>
            </a:r>
            <a:endParaRPr lang="es-ES_tradnl" sz="2600">
              <a:cs typeface="ＭＳ Ｐゴシック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600">
                <a:cs typeface="ＭＳ Ｐゴシック" charset="0"/>
              </a:rPr>
              <a:t>La cr</a:t>
            </a:r>
            <a:r>
              <a:rPr lang="es-ES_tradnl" altLang="ja-JP" sz="2600">
                <a:cs typeface="ＭＳ Ｐゴシック" charset="0"/>
              </a:rPr>
              <a:t>ítica de las formas nació de: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200">
                <a:cs typeface="ＭＳ Ｐゴシック" charset="0"/>
              </a:rPr>
              <a:t>La debilidad de la cr</a:t>
            </a:r>
            <a:r>
              <a:rPr lang="es-ES_tradnl" altLang="ja-JP" sz="2200">
                <a:cs typeface="ＭＳ Ｐゴシック" charset="0"/>
              </a:rPr>
              <a:t>ítica de las fuentes y su incapacidad de explicar lo que estaba detrás de Marcos, Q, M y 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El desafío a la historicidad del contenido de Marcos hecho por W. Wrede, J. Wellhausen y K. L. Schmidt.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El deseo de modernizar los evangelios, librándolos de los elementos primitivos - demitologización (R. Bultmann).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200">
                <a:cs typeface="ＭＳ Ｐゴシック" charset="0"/>
              </a:rPr>
              <a:t>El deseo de ubicar los materiales de los evangelios en su situación histórica (</a:t>
            </a:r>
            <a:r>
              <a:rPr lang="es-ES_tradnl" altLang="ja-JP" sz="2200" i="1">
                <a:cs typeface="ＭＳ Ｐゴシック" charset="0"/>
              </a:rPr>
              <a:t>Sitz im Leben</a:t>
            </a:r>
            <a:r>
              <a:rPr lang="es-ES_tradnl" altLang="ja-JP" sz="2200">
                <a:cs typeface="ＭＳ Ｐゴシック" charset="0"/>
              </a:rPr>
              <a:t>).</a:t>
            </a:r>
            <a:endParaRPr lang="es-ES_tradnl" sz="2200">
              <a:cs typeface="ＭＳ Ｐゴシック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formas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600">
                <a:cs typeface="ＭＳ Ｐゴシック" charset="0"/>
              </a:rPr>
              <a:t>La cr</a:t>
            </a:r>
            <a:r>
              <a:rPr lang="es-ES_tradnl" altLang="ja-JP" sz="2600">
                <a:cs typeface="ＭＳ Ｐゴシック" charset="0"/>
              </a:rPr>
              <a:t>ítica de las formas casi siempre (pero no necesariamente) tiene una presuposición de que los evangelios reflejan la fe de la iglesia y no los hechos históricos.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Por lo tanto, hay que separar lo histórico de lo teológico o mitológico.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M. Diblelius identificó 5 formas de material creadas por la iglesia para sus diferentes propósitos.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Desilusionado con la “búsqueda del Jesús histórico”, e influenciado por el existencialismo, Bultmann rechazó la historia como irrelevante.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Para él, los evangelios no son relatos de la vida de Jesús sino de la fe de los primeros cristianos.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formas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600">
                <a:cs typeface="ＭＳ Ｐゴシック" charset="0"/>
              </a:rPr>
              <a:t>Bultmann aceptó como auténticos solo 40 dichos de Jesús y el simple hecho de que vivió y murió en la cruz.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600">
                <a:cs typeface="ＭＳ Ｐゴシック" charset="0"/>
              </a:rPr>
              <a:t>El escepticismo histórico de Bultmann provocó a algunos de sus seguidores a empezar una nueva búsqueda del Jesús histórico, supuestamente más modesta que la original.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600">
                <a:cs typeface="ＭＳ Ｐゴシック" charset="0"/>
              </a:rPr>
              <a:t>E. Käseman reconoció autenticidad en aspectos de la predicación de Jesús, G. Bornkamm se enfocó en los actos de Jesús, E. Fuchs se concentró en la preocupación social de Jesús y J. M. Robinson identificó el entendimiento que Jesús tenía de la existencia.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formas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Si la crítica de las fuentes dependió de mucha especulación sobre documentos hipotéticos, la crítica de las formas cayó en aún más especulación sobre las fuentes hipotéticas de los documentos hipotéticos y de los evangelios canónicos.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Las conclusiones de los críticos de las formas revelan mucho más acerca de sus propias presuposiciones que de la formación de los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600">
                <a:cs typeface="ＭＳ Ｐゴシック" charset="0"/>
              </a:rPr>
              <a:t>Es decir, ¡la crítica de las formas revela más acerca del </a:t>
            </a:r>
            <a:r>
              <a:rPr lang="es-ES_tradnl" altLang="ja-JP" sz="2600" i="1">
                <a:cs typeface="ＭＳ Ｐゴシック" charset="0"/>
              </a:rPr>
              <a:t>Sitz im Leben</a:t>
            </a:r>
            <a:r>
              <a:rPr lang="es-ES_tradnl" altLang="ja-JP" sz="2600">
                <a:cs typeface="ＭＳ Ｐゴシック" charset="0"/>
              </a:rPr>
              <a:t> de los críticos que del material literario de los evangelios!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formas: evaluación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600">
                <a:cs typeface="ＭＳ Ｐゴシック" charset="0"/>
              </a:rPr>
              <a:t>El escepticismo sobre la autenticidad de los evangelios que planteó el racionalismo fue regado por la crítica de las fuentes y cosechado por la crítica de las formas.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600">
                <a:cs typeface="ＭＳ Ｐゴシック" charset="0"/>
              </a:rPr>
              <a:t>Ha sido mayormente descartado, pero ha causado devastación en las iglesias protestantes históricas.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600">
                <a:cs typeface="ＭＳ Ｐゴシック" charset="0"/>
              </a:rPr>
              <a:t>En su fracaso, la crítica de las formas engendró la crítica de redacción. 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cr</a:t>
            </a:r>
            <a:r>
              <a:rPr lang="es-ES_tradnl" altLang="ja-JP">
                <a:cs typeface="ＭＳ Ｐゴシック" charset="0"/>
              </a:rPr>
              <a:t>ítica de las formas: evaluación</a:t>
            </a:r>
            <a:endParaRPr lang="es-ES_tradnl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824</TotalTime>
  <Words>1132</Words>
  <Application>Microsoft Macintosh PowerPoint</Application>
  <PresentationFormat>Presentación en pantalla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Wingdings</vt:lpstr>
      <vt:lpstr>Osaka</vt:lpstr>
      <vt:lpstr>Times</vt:lpstr>
      <vt:lpstr>Blank Presentation</vt:lpstr>
      <vt:lpstr>Pptssem</vt:lpstr>
      <vt:lpstr>La crítica alta</vt:lpstr>
      <vt:lpstr>La crítica de las fuentes</vt:lpstr>
      <vt:lpstr>La crítica de las fuentes: evaluación</vt:lpstr>
      <vt:lpstr>La crítica de las fuentes: evaluación</vt:lpstr>
      <vt:lpstr>La crítica de las formas</vt:lpstr>
      <vt:lpstr>La crítica de las formas</vt:lpstr>
      <vt:lpstr>La crítica de las formas</vt:lpstr>
      <vt:lpstr>La crítica de las formas: evaluación</vt:lpstr>
      <vt:lpstr>La crítica de las formas: evaluación</vt:lpstr>
      <vt:lpstr>La crítica de redacción</vt:lpstr>
      <vt:lpstr>La crítica de redacción</vt:lpstr>
      <vt:lpstr>La crítica de redacción: evaluación</vt:lpstr>
      <vt:lpstr>Evaluación final</vt:lpstr>
      <vt:lpstr>Evaluación final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109</cp:revision>
  <dcterms:created xsi:type="dcterms:W3CDTF">2010-01-07T00:19:26Z</dcterms:created>
  <dcterms:modified xsi:type="dcterms:W3CDTF">2012-10-03T17:32:32Z</dcterms:modified>
</cp:coreProperties>
</file>