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4"/>
  </p:notesMasterIdLst>
  <p:sldIdLst>
    <p:sldId id="257" r:id="rId2"/>
    <p:sldId id="258" r:id="rId3"/>
    <p:sldId id="259" r:id="rId4"/>
    <p:sldId id="268" r:id="rId5"/>
    <p:sldId id="267" r:id="rId6"/>
    <p:sldId id="260" r:id="rId7"/>
    <p:sldId id="263" r:id="rId8"/>
    <p:sldId id="261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55" autoAdjust="0"/>
    <p:restoredTop sz="90929"/>
  </p:normalViewPr>
  <p:slideViewPr>
    <p:cSldViewPr>
      <p:cViewPr varScale="1">
        <p:scale>
          <a:sx n="108" d="100"/>
          <a:sy n="108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7F15F5-7FAB-ED4C-A7CA-2486352D89A2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435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713C9-1E25-1D4E-AE3D-1936917B0A15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2A769-3D6B-7F46-A3BD-03201256BC8D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4BC15-AB0A-CB40-AB12-0A6A67C78DEA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BB0D8-C28C-0A4C-8AD5-9AED37E5E8BA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FB349-3F35-3E4E-B7A3-F1405E4F6547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06AC6-8E93-D143-8153-BA624223A4EF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83041-78C9-C44F-B674-C0613DB53154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C7B58-84CE-3C48-9A9D-F94BBCB396A0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57DD-8C57-8341-BAC6-762857D76E6C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3BAB4-2008-F841-B97A-E8C5CB8FD69F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D47BF-CDC0-BA47-A616-9604BFA21526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A324A-4D96-D94E-9344-D013ED30F462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32EEE-7AB6-9343-92DA-8BDBFDD4798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7CC5F-E3D7-5D48-9177-91FC534E1D41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9E62-2984-0B4C-A8DC-6A07E723C442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E10305-3221-8642-9551-82CE6026474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C686-3422-CE48-995F-ABC3D10818A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21CD-476D-5E4C-B480-3CF7D9A5873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D318-457E-BE43-A82C-EBFAA30DDFA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3619-E8A9-E74D-82D5-1BB4778E8F7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EEC7-1C93-0A4B-8674-EFC9FD2C8194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1786FC-5A93-484B-B0D3-E53B4A95EB87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C11DB-7BB1-F94E-A58E-9863FCE7E51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FAEFA0F-DAC0-7C41-85EC-7E8FE256390C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sz="3500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3500" dirty="0">
                <a:cs typeface="ＭＳ Ｐゴシック" charset="0"/>
              </a:rPr>
              <a:t>Introducción a Éxodo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400">
                <a:cs typeface="ＭＳ Ｐゴシック" charset="0"/>
              </a:rPr>
              <a:t>La ley fue entregada después de la salvación de Egipto, indicando que la ley presupone la salvación en lugar de ser el medio de salvación.</a:t>
            </a:r>
          </a:p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400">
                <a:cs typeface="ＭＳ Ｐゴシック" charset="0"/>
              </a:rPr>
              <a:t>Esta verdad es aun más clara en el Nuevo Testamento.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Cristo cumplió los requisitos de la ley y sufrió las maldiciones de la ley.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Habiendo cumplido Jesús con la ley de Éxodo, somos nosotros justificados por medio de la fe como enseña Génesis - Rom 3-4.</a:t>
            </a:r>
          </a:p>
          <a:p>
            <a:pPr marL="609600" indent="-609600">
              <a:buFont typeface="Arial" charset="0"/>
              <a:buAutoNum type="arabicPeriod" startAt="8"/>
            </a:pPr>
            <a:r>
              <a:rPr lang="es-ES_tradnl" altLang="ja-JP" sz="2400">
                <a:cs typeface="ＭＳ Ｐゴシック" charset="0"/>
              </a:rPr>
              <a:t>La ley moral todavía sirve como norma para el cristiano, pero igual que en el AT, a la luz de la salvación no como el medio de ella.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19-24 - Ley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Como Israel ya era una nación grande, los altares temporales y familiares ya no eran suficientes.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Dios mandó construirse un lugar céntrico para que la nación pudiera adorarlo.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ubicación del tabernáculo en medio del campamento (donde la tienda de los reyes se colocaba) enfatizó que Dios estaba en medio de su pueblo como su rey.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arquitectura del tabernáculo y el plan del campamento enfatizaron la santidad de Dios.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Había círculos concéntricos cada vez más santos entre más cercanos al centro, el lugar santísimo.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Entre más cercanos al centro, los materiales eran más preciosos y el acceso más limitado.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tribus y sobre todos los levitas formaron una barrera alrededor del templo.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25-40 - Tabernáculo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>
                <a:cs typeface="ＭＳ Ｐゴシック" charset="0"/>
              </a:rPr>
              <a:t>Ya que el pueblo se arraigó el la tierra prometida, el tabernáculo portátil desapareció a favor de un templo fijo.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>
                <a:cs typeface="ＭＳ Ｐゴシック" charset="0"/>
              </a:rPr>
              <a:t>Sin embargo, todos las moradas de Dios en el AT eran temporales, porque: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Dios hizo su tabernáculo entre nosotros como uno de nosotros - Juan 1:14.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Dios constituyó a la iglesia en su morada especial por medio de su Espíritu - I Cor 3:16.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Dios va a fusionar el cielo y la tierra en la Nueva Jerusalén, donde Dios mismo será el templo - Apoc 21-22.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Pueden consultar el diagrama en Goldsworthy 120.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25-40 - Tabernáculo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latin typeface="Arial"/>
                <a:cs typeface="ＭＳ Ｐゴシック" charset="0"/>
              </a:rPr>
              <a:t>Éxodo empieza con una </a:t>
            </a:r>
            <a:r>
              <a:rPr lang="es-ES_tradnl" altLang="ja-JP" sz="2800" dirty="0" err="1">
                <a:cs typeface="ＭＳ Ｐゴシック" charset="0"/>
              </a:rPr>
              <a:t>vav</a:t>
            </a:r>
            <a:r>
              <a:rPr lang="es-ES_tradnl" altLang="ja-JP" sz="2800" dirty="0">
                <a:cs typeface="ＭＳ Ｐゴシック" charset="0"/>
              </a:rPr>
              <a:t> consecutiva, indicando continuidad con Génesis.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Al mismo tiempo, hubo un lapso de tiempo desde la conclusión de Génesis, porque la el pueblo había crecido considerablemente.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 dirty="0">
                <a:cs typeface="ＭＳ Ｐゴシック" charset="0"/>
              </a:rPr>
              <a:t>El género es historia, pero dentro del contexto de esta historia, se introducen otros dos géneros: ley y poesía.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- Género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fecha del evento del éxodo es una fuente de controversia.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I Reyes 6:1 fecha el éxodo 480 años antes del cuarto año del reino de Salomón, el cual los eruditos han fechado en 967 a.C.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 ser así, el éxodo aconteció en 1447 a.C.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Jueces 11:26 no es tan exacto, pero apoya esta fecha.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Muchos han cuestionado esta fecha basándose en descubrimientos arqueológicos.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latin typeface="Arial"/>
                <a:cs typeface="ＭＳ Ｐゴシック" charset="0"/>
              </a:rPr>
              <a:t>Éxodo 11:1 menciona dos ciudades en Egipto que algunos arqueólogos dicen que no existieron hasta el siglo XIII.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También, hay mucha evidencia de una invasión y conquista en la tierra prometida en el siglo XIII.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Por lo tanto, muchos han concluido que el Éxodo y la conquista acontecieron en el siglo XIII.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-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Los descubrimientos arqueológicos no son neutrales sino que necesitan ser interpretados.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Según Dillard y Longman, estos estudios arqueológicos son cuestionables o están metodologicamente equivocados (61).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Otros arqueólogos han interpretados los datos en una forma que se armoniza con una fecha en el siglo XV.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Así que, es posible mantener una fecha para el Éxodo en el siglo XV. 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Al mismo tiempo, algunos eruditos conservadores (como Harrison 174-77) presentan argumentos a favor de una fecha en el siglo XIII que tratan el texto con integridad.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Por lo tanto, es un asunto que sigue siendo debatido aún entre eruditos conservadores.</a:t>
            </a:r>
          </a:p>
          <a:p>
            <a:pPr marL="609600" indent="-609600">
              <a:buFont typeface="Arial" charset="0"/>
              <a:buAutoNum type="arabicPeriod" startAt="4"/>
            </a:pPr>
            <a:endParaRPr lang="es-ES_tradnl" altLang="ja-JP" sz="2400">
              <a:cs typeface="ＭＳ Ｐゴシック" charset="0"/>
            </a:endParaRP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-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latin typeface="Arial"/>
                <a:cs typeface="ＭＳ Ｐゴシック" charset="0"/>
              </a:rPr>
              <a:t>Éxodo se puede dividir en secciones geográficas: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Israel en Egipto - 1: 1 a 13:16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Israel en el desierto - 13:17 a 18:27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Israel en Sinaí - 19:1 a 40:38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Igual se puede dividir según la actividad de Dios: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Dios salva a Israel de la esclavitud - 1-18.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Dios le entrega a Israel su ley - 19-24.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Dios manda a Israel que construya el tabernáculo - 25-40.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Esta división enfatiza la importancia de la salvación, la ley y la adoración.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- Estructura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éxodo fue el evento definitivo del pueblo de Dios en el AT.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Es decir, el éxodo dio definición e identidad a Israel como el pueblo salvado por Dios de la esclavitud.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Al mismo tiempo, la salvación de Israel significó juicio para los egipcios.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Durante las diez plagas, se aumentó la severidad.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También se aumentó la diferencia entre los egipcios y los israelitas.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En la última parte de esta sección, Israel entró en el desierto, donde se quedó durante el resto del Pentateuco.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Un tema que se repitió a través del tiempo en el desierto fue la murmuración de los Israelitas a pesar de haber sido sostenidos por el Señor.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1-18 - Salvación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El éxodo formó el paradigma de salvación.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En algunos de los profetas, la restauración después del exilio de Babilonia se presenta como un nuevo éxodo - Is 43:14-21; Oseas 2:14-16.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Especialmente Mateo presenta a Jesús como el nuevo y verdadero Israel que triunfó exactamente donde Israel fracasó: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Jesús subió de Egipto - Mat 2:13-15.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Fue bautizado en el río - Mat 3:13-17; I Cor 10:1-6.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Fue tentado 40 días en el desierto donde resistió las tentaciones, citando cada vez de Deuteronomio - Mat 4:1-11.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Subió a un monte para promulgar la ley y dar la verdadera interpretación de los 10 mandamientos - Mat 5-6.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lang="es-ES_tradnl" altLang="ja-JP" sz="2400">
                <a:cs typeface="ＭＳ Ｐゴシック" charset="0"/>
              </a:rPr>
              <a:t>Hebreos coloca a los cristianos entre la esclavitud y el descanso - 3:7 a 4:13.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1-18 - Salvación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Israel pasó dos años en el Monte Sinaí, un período que abarca el resto del libro de Éxodo, todo Levítico y la primera parte de Números.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Dios entregó a Moisés (para el pueblo) los diez mandamientos (20:1-17) y otras leyes en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el libro del pacto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(20:22 a 24:18).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Se ratificó el pacto rociando sangre sobre el altar y sobre el pueblo.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Meredith Kline ha identificado la forma de los diez mandamientos como típico de los pactos hititas del soberano con sus vasallos.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19-24 - Ley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>
                <a:cs typeface="ＭＳ Ｐゴシック" charset="0"/>
              </a:rPr>
              <a:t>El pacto hitita del soberano era así: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nombre del gran rey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prólogo histórico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estipulaciones (leyes)</a:t>
            </a:r>
          </a:p>
          <a:p>
            <a:pPr marL="1371600" lvl="2" indent="-457200">
              <a:buFont typeface="Arial" charset="0"/>
              <a:buAutoNum type="arabicParenR"/>
            </a:pPr>
            <a:r>
              <a:rPr lang="es-ES_tradnl" altLang="ja-JP" sz="1800">
                <a:cs typeface="ＭＳ Ｐゴシック" charset="0"/>
              </a:rPr>
              <a:t>La lealtad exclusiva</a:t>
            </a:r>
          </a:p>
          <a:p>
            <a:pPr marL="1371600" lvl="2" indent="-457200">
              <a:buFont typeface="Arial" charset="0"/>
              <a:buAutoNum type="arabicParenR"/>
            </a:pPr>
            <a:r>
              <a:rPr lang="es-ES_tradnl" altLang="ja-JP" sz="1800">
                <a:cs typeface="ＭＳ Ｐゴシック" charset="0"/>
              </a:rPr>
              <a:t>Los requisitos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sanciones (bendiciones y maldiciones)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administración del pacto (depositando una copia en el templo del soberano y otra copia en el templo del vasallo)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>
                <a:cs typeface="ＭＳ Ｐゴシック" charset="0"/>
              </a:rPr>
              <a:t>Excepto por la sección aparte de sanciones, los diez mandamientos sigue este bosquejo.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>
                <a:cs typeface="ＭＳ Ｐゴシック" charset="0"/>
              </a:rPr>
              <a:t>Kline dice que las dos tablas de la ley eran dos copias idénticas que se depositaron en el templo de Dios, siendo el templo tanto del soberano como del vasallo.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latin typeface="Arial"/>
                <a:cs typeface="ＭＳ Ｐゴシック" charset="0"/>
              </a:rPr>
              <a:t>Éxodo 19-24 - Ley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2091</TotalTime>
  <Words>1318</Words>
  <Application>Microsoft Macintosh PowerPoint</Application>
  <PresentationFormat>Presentación en pantalla (4:3)</PresentationFormat>
  <Paragraphs>99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Pptssem</vt:lpstr>
      <vt:lpstr>Los libros históricos del AT</vt:lpstr>
      <vt:lpstr>Éxodo - Género</vt:lpstr>
      <vt:lpstr>Éxodo - Fecha</vt:lpstr>
      <vt:lpstr>Éxodo - Fecha</vt:lpstr>
      <vt:lpstr>Éxodo - Estructura</vt:lpstr>
      <vt:lpstr>Éxodo 1-18 - Salvación</vt:lpstr>
      <vt:lpstr>Éxodo 1-18 - Salvación</vt:lpstr>
      <vt:lpstr>Éxodo 19-24 - Ley</vt:lpstr>
      <vt:lpstr>Éxodo 19-24 - Ley</vt:lpstr>
      <vt:lpstr>Éxodo 19-24 - Ley</vt:lpstr>
      <vt:lpstr>Éxodo 25-40 - Tabernáculo</vt:lpstr>
      <vt:lpstr>Éxodo 25-40 - Tabernáculo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138</cp:revision>
  <dcterms:created xsi:type="dcterms:W3CDTF">2010-03-10T15:17:18Z</dcterms:created>
  <dcterms:modified xsi:type="dcterms:W3CDTF">2012-10-03T21:22:58Z</dcterms:modified>
</cp:coreProperties>
</file>