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2"/>
  </p:notesMasterIdLst>
  <p:sldIdLst>
    <p:sldId id="257" r:id="rId2"/>
    <p:sldId id="275" r:id="rId3"/>
    <p:sldId id="287" r:id="rId4"/>
    <p:sldId id="258" r:id="rId5"/>
    <p:sldId id="268" r:id="rId6"/>
    <p:sldId id="259" r:id="rId7"/>
    <p:sldId id="270" r:id="rId8"/>
    <p:sldId id="279" r:id="rId9"/>
    <p:sldId id="310" r:id="rId10"/>
    <p:sldId id="314" r:id="rId11"/>
    <p:sldId id="315" r:id="rId12"/>
    <p:sldId id="316" r:id="rId13"/>
    <p:sldId id="319" r:id="rId14"/>
    <p:sldId id="317" r:id="rId15"/>
    <p:sldId id="318" r:id="rId16"/>
    <p:sldId id="321" r:id="rId17"/>
    <p:sldId id="322" r:id="rId18"/>
    <p:sldId id="324" r:id="rId19"/>
    <p:sldId id="293" r:id="rId20"/>
    <p:sldId id="325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5F6C35-D6CA-9C42-AB62-014AA4305090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0788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3042C-4074-6A42-BE1A-236EEFFA8D06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85D3A-3482-DD46-B23B-6D42BB0FB875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2BDB3-62B3-0D46-8395-FAFDACC6D9A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D9369-9715-EF40-A974-90898C446CB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15CFA-F0F2-F048-B86A-D62516046F4F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53600-A3CD-554B-9912-126EDBB9A537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6A2DA-D469-FF4C-9D3B-765F67EECA4F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AA331-AE2A-534C-8FF1-CCCF673D672B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9184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1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F5EFD-E438-994A-937A-FABC9F3657AE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9389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3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23FFA-9FD8-4A42-BBCD-33F4B6194CB8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5AD12-1E27-B34E-AADA-CA81CCB34021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ACCB3-1931-7648-9A8A-0D9FCF45503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A3C10-55EE-D240-9258-429F8B7A9A22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4125F-A815-BE44-B1A3-2941364BACF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A20-6A12-6946-B8FA-95D3F9BE154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9193A-F251-F545-8EE2-FDEC67C4B42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93942-3C3D-ED47-A298-C7EF14A7A39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AFBB4-D2BE-D94B-91FF-C9AE7B4BEED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83DA8-5764-634D-8082-C61F4F86C78C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79092-3341-5548-A84D-38A85381199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53040-25FF-434E-B51F-D8C3177583A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0B0E-7C5D-1F46-A6B3-E13DAE2205B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CF6F-D686-CB49-B04B-F2E13C16F4E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3E610E-FF78-5149-B2FE-E77155A533F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DBA5-7E9F-1A45-BEC7-456C509C3F0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DB42-0DB8-2042-A5B6-1021AFE8855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5BEF-24E0-864E-8085-9520824C00B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9456-1E70-904C-B484-C1324DF07F5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623D-321F-7248-AAD3-F80D9FDB4B0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4C74F3-9A54-D448-9FE0-7D10EF409B3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834A33-CE4D-5043-AF1A-89EF4E84BDE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DE31D8-0183-ED4A-976C-D62844A22DF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ibrosdesafio.or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305800" cy="11430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 dirty="0">
                <a:cs typeface="ＭＳ Ｐゴシック" charset="0"/>
              </a:rPr>
              <a:t>Introducción a I Samuel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altLang="ja-JP" dirty="0" smtClean="0">
                <a:cs typeface="ＭＳ Ｐゴシック" charset="0"/>
              </a:rPr>
              <a:t>Quiero </a:t>
            </a:r>
            <a:r>
              <a:rPr lang="es-ES_tradnl" altLang="ja-JP" dirty="0">
                <a:cs typeface="ＭＳ Ｐゴシック" charset="0"/>
              </a:rPr>
              <a:t>recomendar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altLang="ja-JP" i="1" dirty="0">
                <a:cs typeface="ＭＳ Ｐゴシック" charset="0"/>
              </a:rPr>
              <a:t>Panorama del Antiguo Testamento</a:t>
            </a:r>
            <a:endParaRPr lang="es-ES_tradnl" altLang="ja-JP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dirty="0">
                <a:cs typeface="ＭＳ Ｐゴシック" charset="0"/>
              </a:rPr>
              <a:t>por William </a:t>
            </a:r>
            <a:r>
              <a:rPr lang="es-ES_tradnl" altLang="ja-JP" dirty="0" err="1">
                <a:cs typeface="ＭＳ Ｐゴシック" charset="0"/>
              </a:rPr>
              <a:t>Sanford</a:t>
            </a:r>
            <a:r>
              <a:rPr lang="es-ES_tradnl" altLang="ja-JP" dirty="0">
                <a:cs typeface="ＭＳ Ｐゴシック" charset="0"/>
              </a:rPr>
              <a:t> </a:t>
            </a:r>
            <a:r>
              <a:rPr lang="es-ES_tradnl" altLang="ja-JP" dirty="0" err="1">
                <a:cs typeface="ＭＳ Ｐゴシック" charset="0"/>
              </a:rPr>
              <a:t>Lasor</a:t>
            </a:r>
            <a:r>
              <a:rPr lang="es-ES_tradnl" altLang="ja-JP" dirty="0">
                <a:cs typeface="ＭＳ Ｐゴシック" charset="0"/>
              </a:rPr>
              <a:t>, David Allan </a:t>
            </a:r>
            <a:r>
              <a:rPr lang="es-ES_tradnl" altLang="ja-JP" dirty="0" err="1">
                <a:cs typeface="ＭＳ Ｐゴシック" charset="0"/>
              </a:rPr>
              <a:t>Hubbard</a:t>
            </a:r>
            <a:r>
              <a:rPr lang="es-ES_tradnl" altLang="ja-JP" dirty="0">
                <a:cs typeface="ＭＳ Ｐゴシック" charset="0"/>
              </a:rPr>
              <a:t> y </a:t>
            </a:r>
            <a:r>
              <a:rPr lang="es-ES_tradnl" altLang="ja-JP" dirty="0" err="1">
                <a:cs typeface="ＭＳ Ｐゴシック" charset="0"/>
              </a:rPr>
              <a:t>Frederic</a:t>
            </a:r>
            <a:r>
              <a:rPr lang="es-ES_tradnl" altLang="ja-JP" dirty="0">
                <a:cs typeface="ＭＳ Ｐゴシック" charset="0"/>
              </a:rPr>
              <a:t> William Bush, publicado en español por Libros Desafío &lt;</a:t>
            </a:r>
            <a:r>
              <a:rPr lang="es-ES_tradnl" altLang="ja-JP" dirty="0">
                <a:cs typeface="ＭＳ Ｐゴシック" charset="0"/>
                <a:hlinkClick r:id="rId3" action="ppaction://hlinkfile"/>
              </a:rPr>
              <a:t>librosdesafio.org</a:t>
            </a:r>
            <a:r>
              <a:rPr lang="es-ES_tradnl" altLang="ja-JP" dirty="0">
                <a:cs typeface="ＭＳ Ｐゴシック" charset="0"/>
              </a:rPr>
              <a:t>&gt;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000"/>
              <a:t>Los libros hist</a:t>
            </a:r>
            <a:r>
              <a:rPr lang="es-ES_tradnl" altLang="ja-JP" sz="4000">
                <a:latin typeface="Arial"/>
                <a:cs typeface="ＭＳ Ｐゴシック" charset="0"/>
              </a:rPr>
              <a:t>óricos del AT</a:t>
            </a:r>
            <a:endParaRPr lang="es-ES_tradn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66800" lvl="1" indent="-6096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El hecho de que Ana protestó que no había bebido alcohol refuerza la idea de que el niño iba a ser nazareo desde el vientre (ver Jueces 13:4).</a:t>
            </a:r>
          </a:p>
          <a:p>
            <a:pPr marL="1066800" lvl="1" indent="-6096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La tradición rabínica es que fue nazareo toda su vida, lo cual es apoyada en una versión de Samuel encontrada en los Rollos del Mar Muerto (Harrison 705).</a:t>
            </a:r>
          </a:p>
          <a:p>
            <a:pPr marL="1066800" lvl="1" indent="-6096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La canción de Ana es paralela al Magnificat de María - 2; Luc 1:46-55.</a:t>
            </a:r>
          </a:p>
          <a:p>
            <a:pPr marL="1066800" lvl="1" indent="-6096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El llamamiento de Samuel recuerda el llamamiento de Moisés - 3.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contraste entre los hijos de Elí y Samuel se ve en 2:12-17 y 2:18-21 y también en 2:22-36 y 3:1-21.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1-7 - Elí y Samuel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Los vv. 3:19-21 hacen una rápida transición entre la niñez y la adultez de Samuel el profeta.</a:t>
            </a:r>
          </a:p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Hay un juego de palabras acerca de Elí: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raíz </a:t>
            </a:r>
            <a:r>
              <a:rPr lang="es-ES_tradnl" altLang="ja-JP" sz="2400">
                <a:latin typeface="SPTiberian" charset="0"/>
                <a:cs typeface="ＭＳ Ｐゴシック" charset="0"/>
              </a:rPr>
              <a:t>dbk </a:t>
            </a:r>
            <a:r>
              <a:rPr lang="es-ES_tradnl" altLang="ja-JP" sz="2400">
                <a:cs typeface="ＭＳ Ｐゴシック" charset="0"/>
              </a:rPr>
              <a:t>(kbd) significa peso u honor/gloria.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Dios reprendió a Elí por dar honor a sus hijos antes que a Él - 2:29.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Prometió dar honor a los que le dan honor y despreciar (considerar ligeros) a los que lo desprecian - 2:30.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Cuando Elí escuchó que los filisteos habían capturado el arca, cayó y rompió su cuello porque era pesado - 4:18.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Luego nombraron a su nieto Icabod, no más honor - 4:21 (Dillard y Longman 143).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1-7 - Elí y Samuel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Algunos identifican la enfermedad que afligió a los filisteos con la peste bubónica por sus síntomas y su asociación con ratas - 5-6 (Harrison 714-15).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Elí murió durante una derrota ante los filisteos, y Samuel los derrotó - 7.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Antes de la batalla, Samuel dio un discurso digno de Moisés mismo, insistiendo en el requisito deuteronomista de abandonar los ídolos para disfrutar la bendición del SEÑOR - 7:3-4.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El texto identifica a Elí y a Samuel como los que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juzgaron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 a Israel - 4:18, 7:15.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1-7 - Elí y Samuel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 startAt="10"/>
            </a:pPr>
            <a:r>
              <a:rPr lang="es-ES_tradnl" altLang="ja-JP" sz="2800">
                <a:cs typeface="ＭＳ Ｐゴシック" charset="0"/>
              </a:rPr>
              <a:t>Parte del contraste entre Elí y Samuel es un contraste entre el sacerdocio establecido y corrupto y el profetismo carismático.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Más adelante en la edad de oro de los profetas, ellos tendrían la función de reformar y avivar las instituciones religiosas y políticas decaídas.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la historia del judaísmo y del cristianismo, ha habido temporadas de avivamiento cuando los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profetas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han desafiado la religión institucional y corrupta (Harrison 709-12).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Jesús mismo jugó este papel con los fariseos.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lema de los que promueven el avivamiento es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El obedecer vale más que el sacrificio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- 15:22.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1-7 - Elí y Samuel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única mancha en la reputación de Samuel fue la misma que destruyó a Elí: que sus hijos no siguieron en sus caminos - 8:1-3.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mal camino de los hijos de Samuel fue la causa inmediata de la petición de tener un rey - 8:5.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 través de esta sección, hay una ambivalencia entre lo bueno y lo malo de tener un rey.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un lado, Deuteronomio anticipó el día cuando Israel tendría un rey - 17:14-20.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el otro lado, la petición del pueblo fue un rechazo de Dios como rey - 8:7.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8-15 - Samuel y Saúl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66800" lvl="1" indent="-609600"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Los críticos de las fuentes detectaban dos diferentes fuentes operando en oposición.</a:t>
            </a:r>
          </a:p>
          <a:p>
            <a:pPr marL="1066800" lvl="1" indent="-609600"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Sin embargo, no es necesario inventar fuentes contradictorias, porque el texto quiere presentar una tensión entre lo bueno y lo peligroso de tener un rey, algo que Deuteronomio mismo contempló en sus advertencias y mandatos.</a:t>
            </a:r>
          </a:p>
          <a:p>
            <a:pPr marL="1066800" lvl="1" indent="-609600"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La forma de gobierno en Israel debía ser una teocracia administrada por la monarquía </a:t>
            </a:r>
          </a:p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Parte del problema podría haber sido la motivación del pueblo, para ser iguales a las otras naciones - 8:5.</a:t>
            </a:r>
          </a:p>
          <a:p>
            <a:pPr marL="711200" indent="-7112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También, en la elección de Saúl, se enfatizaron sus características físicas más que su carácter - 9:1-2.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8-15 - Samuel y Saúl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Saúl empezó su reino bien: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tomando en cuenta los insultos - 10:27.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exaltándose sino trabajando con sus manos - 11:5.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Venciendo a los amonitas - 11.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Pronto Saúl empezó a deshacerse por defectos de carácter: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Asumiendo la prerrogativa de los sacerdotes, lo cual le costó su dinastía - 13:9-14.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Haciendo órdenes contraproducentes - 14:24.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completando el </a:t>
            </a:r>
            <a:r>
              <a:rPr lang="es-ES_tradnl" altLang="ja-JP" sz="2400">
                <a:latin typeface="SPTiberian" charset="0"/>
                <a:cs typeface="ＭＳ Ｐゴシック" charset="0"/>
              </a:rPr>
              <a:t>Mrx</a:t>
            </a:r>
            <a:r>
              <a:rPr lang="es-ES_tradnl" altLang="ja-JP" sz="2400">
                <a:cs typeface="ＭＳ Ｐゴシック" charset="0"/>
              </a:rPr>
              <a:t> contra los amalecitas, lo cual le costaría su reino - 15:1-9, 28.</a:t>
            </a:r>
          </a:p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En esta sección, la cooperación entre Samuel y Saúl se convirtió en oposición.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8-15 - Samuel y Saúl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la selección de David, había énfasis no solo en su apariencia física sino más bien en su corazón - 16:7.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Inmediatamente hubo un contraste entre el Espíritu que estuvo sobre David pero partió de Saúl - 16:13-14.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resto de esta sección es un contraste entre la inestabilidad creciente de Saúl y el poder creciente de David.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relación entre Saúl y David empezó bien pero pronto deterioró.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David era su arpista, su campeón, el mejor amigo de su hijo y su yerno.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Saúl lo consideró su enemigo y suplantador.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16-31 - Saúl y David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Desde el capítulo 19, David vivió como fugitivo.</a:t>
            </a:r>
          </a:p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Sin embargo, aprovechó el tiempo para preparar el camino para su reino: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Organizó su propio ejército de personas marginadas - 22:2.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Liberó la ciudad de Queilá - 23:1-6. 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Perdonó la vida de Saúl dos veces - 24 y 26.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Se casó con dos mujeres de diferentes regiones de Israel - 25:42-43.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Derrotó a los amalecitas - 30.</a:t>
            </a:r>
          </a:p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I Samuel termina con las muertes de Saúl y Jonatán en una batalla contra los filisteos - 31.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16-31 - Saúl y David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cuestión del rey: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 Samuel contesta el refrán de Jueces.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la respuesta no es clara.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pueblo ya tiene su rey, pero ¿está mejor o peor que antes?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oficios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primera vez, en I Samuel tenemos los tres oficios del AT: sacerdote, profeta y rey.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cooperación entre los oficios pero también tensión.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Nadie ocupaba más de dos de los oficios, pero Samuel es que se acercó más, siendo sacerdote, profeta y juez.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único que descargó los tres oficios fue Jesús.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-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Tanakh, es el tercero de los profetas anteriores que incluyen Josué, Jueces, Samuel y Reyes.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En el texto masorético, I y II Samuel eran un solo libro, pero fue dividido en dos en la LXX.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 el libro que registra la transición entre el liderazgo carismático de los Jueces y la monarquía dinástica.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Samuel</a:t>
            </a:r>
            <a:r>
              <a:rPr lang="es-ES_tradnl" altLang="ja-JP" sz="4000">
                <a:cs typeface="ＭＳ Ｐゴシック" charset="0"/>
              </a:rPr>
              <a:t> -  Su lugar en el canon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ungido del SEÑOR (el mesías) empezó a tomar su lugar de importancia.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Tendremos más que decir acerca del mensaje ya que hayamos considerado la segunda parte, II Samuel. 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-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 tomó su nombre del personaje principal, quien dejó su huella en el resto de la historia de la monarquía, puesto que él ungió tanto a Saúl como a David.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Podríamos comparar a Samuel con Moisés en cuanto a su influencia en la vida de Israel, porque bajo su liderazgo se estableció el reino davídico, el cual formó no solo el reino de Israel sino también su vida religiosa y sus esperanzas proféticas.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Samuel</a:t>
            </a:r>
            <a:r>
              <a:rPr lang="es-ES_tradnl" altLang="ja-JP" sz="4000">
                <a:cs typeface="ＭＳ Ｐゴシック" charset="0"/>
              </a:rPr>
              <a:t> -  Su título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todos los libros históricos, Samuel es historia didáctica.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Según la teoría de Noth, es historia deuteronomista, porque vemos los principios de Deuteronomio ilustrados en la historia del establecimiento de la monarquía.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Harrison describe también los libros de Samuel como historia épica (heroica).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Samuel</a:t>
            </a:r>
            <a:r>
              <a:rPr lang="es-ES_tradnl" altLang="ja-JP" sz="4000">
                <a:cs typeface="ＭＳ Ｐゴシック" charset="0"/>
              </a:rPr>
              <a:t> - Género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Talmud </a:t>
            </a:r>
            <a:r>
              <a:rPr lang="es-ES_tradnl" altLang="ja-JP" sz="2800" i="1">
                <a:cs typeface="ＭＳ Ｐゴシック" charset="0"/>
              </a:rPr>
              <a:t>Baba Bathra</a:t>
            </a:r>
            <a:r>
              <a:rPr lang="es-ES_tradnl" altLang="ja-JP" sz="2800">
                <a:cs typeface="ＭＳ Ｐゴシック" charset="0"/>
              </a:rPr>
              <a:t> dijo que Samuel escribió su libro.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registra su muerte y eventos mucho después de su muerte, no es posible atribuirle todo.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sus escritos podrían haber sido fuentes para el autor de Samuel - I Cron 29:29-30.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Samuel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libros de Samuel cubren el período entre los Jueces y la entronización de Salomón.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Unas fechas aproximadas de los reinos de Saúl y David son: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Saúl - 1050-1010 a.C.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David - 1010-970 a.C.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 más temprano que Samuel podría haber sido escrito fue en los 900 a.C.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tenemos información acerca de su composición.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Este hecho no evitó que los críticos de las fuentes detectaran hasta cinco fuentes.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Samuel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Samuel, el último juez - 1-7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Samuel y Saúl - 8-15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Saúl y David - 16 a 1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Rey David - 2-8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 corte de David - 9-20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Apéndices - 21-24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Samuel - Estructura general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Tx/>
              <a:buNone/>
            </a:pPr>
            <a:r>
              <a:rPr lang="es-ES_tradnl" altLang="ja-JP" sz="2800">
                <a:cs typeface="ＭＳ Ｐゴシック" charset="0"/>
              </a:rPr>
              <a:t>Podemos leer I Samuel como una serie de oposiciones o contrastes escalonados: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Elí y Samuel - 1-7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Samuel y Saúl - 8-15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Saúl y David - 16-31</a:t>
            </a:r>
          </a:p>
          <a:p>
            <a:pPr marL="711200" indent="-711200">
              <a:buFont typeface="Arial" charset="0"/>
              <a:buAutoNum type="arabicPeriod"/>
            </a:pPr>
            <a:endParaRPr lang="es-ES_tradnl" altLang="ja-JP" sz="2800">
              <a:cs typeface="ＭＳ Ｐゴシック" charset="0"/>
            </a:endParaRPr>
          </a:p>
          <a:p>
            <a:pPr marL="711200" indent="-711200">
              <a:buFontTx/>
              <a:buNone/>
            </a:pPr>
            <a:r>
              <a:rPr lang="es-ES_tradnl" altLang="ja-JP" sz="2800">
                <a:cs typeface="ＭＳ Ｐゴシック" charset="0"/>
              </a:rPr>
              <a:t>Al mismo tiempo hay un enemigo común contra el cual Samuel, Saúl y David pelearon: los filisteos.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nacimiento de Samuel cabe dentro las historias de las mujeres estériles (ver los apuntes sobre Rut).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algunos detalles interesantes acerca de su nacimiento y niñez: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centro religioso estaba en Siló, una ciudad céntrica en el territorio de Efraín - 1:3.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Allí Elí y sus hijos ministraban como sacerdotes - 1:3.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voto de Ana estuvo de acuerdo con la idea de que el primogénito pertenecía al SEÑOR - 1:11; Ex 13:2, 15.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el voto parece ser una dedicación del niño a ser nazareo toda su vida - 1:11; Num 6.</a:t>
            </a: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 Samuel 1-7 - Elí y Samuel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3770</TotalTime>
  <Words>1899</Words>
  <Application>Microsoft Macintosh PowerPoint</Application>
  <PresentationFormat>Presentación en pantalla (4:3)</PresentationFormat>
  <Paragraphs>146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ＭＳ Ｐゴシック</vt:lpstr>
      <vt:lpstr>Helvetica</vt:lpstr>
      <vt:lpstr>Wingdings</vt:lpstr>
      <vt:lpstr>SPTiberian</vt:lpstr>
      <vt:lpstr>Pptssem</vt:lpstr>
      <vt:lpstr>Los libros históricos del AT</vt:lpstr>
      <vt:lpstr>Samuel -  Su lugar en el canon</vt:lpstr>
      <vt:lpstr>Samuel -  Su título</vt:lpstr>
      <vt:lpstr>Samuel - Género</vt:lpstr>
      <vt:lpstr>Samuel - Autor</vt:lpstr>
      <vt:lpstr>Samuel - Fecha</vt:lpstr>
      <vt:lpstr>Samuel - Estructura general</vt:lpstr>
      <vt:lpstr>I Samuel - Estructura</vt:lpstr>
      <vt:lpstr>I Samuel 1-7 - Elí y Samuel</vt:lpstr>
      <vt:lpstr>I Samuel 1-7 - Elí y Samuel</vt:lpstr>
      <vt:lpstr>I Samuel 1-7 - Elí y Samuel</vt:lpstr>
      <vt:lpstr>I Samuel 1-7 - Elí y Samuel</vt:lpstr>
      <vt:lpstr>I Samuel 1-7 - Elí y Samuel</vt:lpstr>
      <vt:lpstr>I Samuel 8-15 - Samuel y Saúl</vt:lpstr>
      <vt:lpstr>I Samuel 8-15 - Samuel y Saúl</vt:lpstr>
      <vt:lpstr>I Samuel 8-15 - Samuel y Saúl</vt:lpstr>
      <vt:lpstr>I Samuel 16-31 - Saúl y David</vt:lpstr>
      <vt:lpstr>I Samuel 16-31 - Saúl y David</vt:lpstr>
      <vt:lpstr>I Samuel - Mensaje</vt:lpstr>
      <vt:lpstr>I Samuel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308</cp:revision>
  <dcterms:created xsi:type="dcterms:W3CDTF">2010-03-10T15:17:18Z</dcterms:created>
  <dcterms:modified xsi:type="dcterms:W3CDTF">2012-10-25T23:34:36Z</dcterms:modified>
</cp:coreProperties>
</file>