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3"/>
  </p:notesMasterIdLst>
  <p:sldIdLst>
    <p:sldId id="257" r:id="rId2"/>
    <p:sldId id="270" r:id="rId3"/>
    <p:sldId id="315" r:id="rId4"/>
    <p:sldId id="326" r:id="rId5"/>
    <p:sldId id="327" r:id="rId6"/>
    <p:sldId id="328" r:id="rId7"/>
    <p:sldId id="329" r:id="rId8"/>
    <p:sldId id="293" r:id="rId9"/>
    <p:sldId id="330" r:id="rId10"/>
    <p:sldId id="331" r:id="rId11"/>
    <p:sldId id="332" r:id="rId12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4" d="100"/>
          <a:sy n="104" d="100"/>
        </p:scale>
        <p:origin x="-5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C2155B-C9A2-F241-BC37-29BC1EF0E50D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33983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42165C-9B17-9949-BD54-38DD2C7DE75B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81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492AA4-38E4-F443-8546-CC10A18738EF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3123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35C1CF-938D-804F-BE62-E00A880362A8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31437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341676-F463-374C-A160-06E8DD828E04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1822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765D4E-22E7-EA46-A98C-BE37E26AF9F5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2795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05A76B-214A-8644-969D-35EC4820DDC7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30208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69AA9A-D2E3-A442-8CCE-CEC5F8C10224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3041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70B40-7B71-E643-8780-00FE81E6BB4C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30617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DB000F-D5D1-BB4C-B63D-42019478DA87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3082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A45649-D267-404A-B1EB-B72A7F0F199E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2324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09026A-EBCD-E84E-8E63-84981CFD3A6A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3102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6E55C0-768A-C544-9AB8-5E2CF021FEBC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71E0-E79F-7B41-80D9-70FCEA89C3E1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38F9-3996-9549-8F4E-2195889FFF5E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AA007D1-6F53-2547-B3D8-724E524B7941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790A-90F5-3F47-8123-40D7EDC68956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6AA-823B-6E4E-BA2C-94F49DA98095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6304-84C6-A042-BF40-DE20C3DED832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FE59-35EB-FF4D-9F4B-37FF7533A102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9DCC-C59C-874B-8A26-D3E54D02721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37F9B62-AF3C-E749-A423-A933EF002A3D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7F43C0-D28E-424D-BCBA-5602FECA89FE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F373FD1-A08A-CA49-B712-FCE411FE753A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609600" indent="-609600">
              <a:buFont typeface="Arial" charset="0"/>
              <a:buNone/>
            </a:pPr>
            <a:endParaRPr lang="es-ES_tradnl" altLang="ja-JP">
              <a:cs typeface="ＭＳ Ｐゴシック" charset="0"/>
            </a:endParaRPr>
          </a:p>
          <a:p>
            <a:pPr marL="609600" indent="-609600" algn="ctr">
              <a:buFont typeface="Arial" charset="0"/>
              <a:buNone/>
            </a:pPr>
            <a:r>
              <a:rPr lang="es-ES_tradnl" altLang="ja-JP" sz="4000">
                <a:cs typeface="ＭＳ Ｐゴシック" charset="0"/>
              </a:rPr>
              <a:t>Introducción a II Samuel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Los libros hist</a:t>
            </a:r>
            <a:r>
              <a:rPr lang="es-ES_tradnl" altLang="ja-JP" sz="5000" dirty="0">
                <a:latin typeface="AveriaSerif-Bold"/>
                <a:cs typeface="AveriaSerif-Bold"/>
              </a:rPr>
              <a:t>óricos del AT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220788" y="317023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  <p:pic>
        <p:nvPicPr>
          <p:cNvPr id="7" name="Imagen 6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620688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11200" indent="-7112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La ironía (trágica)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David no salió a la batalla sino se acostó con la esposa de uno de sus hombres valientes, mientras éste rehusó acostarse con sus esposa por su lealtad a su rey y a sus compañeros de batalla.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Conocimos a David el pastor matando a las bestias para proteger a las ovejas, y nos despedimos de él sacrificando las </a:t>
            </a:r>
            <a:r>
              <a:rPr lang="es-ES_tradnl" altLang="ja-JP" sz="2400">
                <a:latin typeface="Arial"/>
                <a:cs typeface="ＭＳ Ｐゴシック" charset="0"/>
              </a:rPr>
              <a:t>“</a:t>
            </a:r>
            <a:r>
              <a:rPr lang="es-ES_tradnl" altLang="ja-JP" sz="2400">
                <a:cs typeface="ＭＳ Ｐゴシック" charset="0"/>
              </a:rPr>
              <a:t>ovejas</a:t>
            </a:r>
            <a:r>
              <a:rPr lang="es-ES_tradnl" altLang="ja-JP" sz="2400">
                <a:latin typeface="Arial"/>
                <a:cs typeface="ＭＳ Ｐゴシック" charset="0"/>
              </a:rPr>
              <a:t>”</a:t>
            </a:r>
            <a:r>
              <a:rPr lang="es-ES_tradnl" altLang="ja-JP" sz="2400">
                <a:cs typeface="ＭＳ Ｐゴシック" charset="0"/>
              </a:rPr>
              <a:t> para salvarse a sí mismo.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Todavía no había llegado el Buen Pastor, quien dio su vida por las ovejas - Juan 10:11.</a:t>
            </a:r>
          </a:p>
          <a:p>
            <a:pPr marL="1066800" lvl="1" indent="-609600">
              <a:buFont typeface="Arial" charset="0"/>
              <a:buAutoNum type="alphaLcParenR"/>
            </a:pPr>
            <a:endParaRPr lang="es-ES_tradnl" altLang="ja-JP" sz="2400">
              <a:cs typeface="ＭＳ Ｐゴシック" charset="0"/>
            </a:endParaRPr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II Samuel - Mensaje</a:t>
            </a:r>
            <a:endParaRPr lang="es-ES_tradnl" altLang="ja-JP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11200" indent="-711200"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La continuidad y la discontinuidad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Entre David como tipo y Cristo como anti-tipo hay similitudes y contrastes.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Las similitudes anticipan la máxima manifestación de las características positivas que encontramos en David.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Los contrastes señalan la gran necesidad del Rey Mesías que no tiene las debilidades de David.</a:t>
            </a:r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II Samuel - Mensaje</a:t>
            </a:r>
            <a:endParaRPr lang="es-ES_tradnl" altLang="ja-JP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11200" indent="-711200">
              <a:buFont typeface="Arial" charset="0"/>
              <a:buAutoNum type="arabicPeriod"/>
            </a:pPr>
            <a:r>
              <a:rPr lang="es-ES_tradnl" altLang="ja-JP" dirty="0">
                <a:cs typeface="ＭＳ Ｐゴシック" charset="0"/>
              </a:rPr>
              <a:t>Las secuelas de la muerte de Saúl - 1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dirty="0">
                <a:cs typeface="ＭＳ Ｐゴシック" charset="0"/>
              </a:rPr>
              <a:t>El establecimiento de David como rey sobre Judá e Israel - 2-8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dirty="0">
                <a:cs typeface="ＭＳ Ｐゴシック" charset="0"/>
              </a:rPr>
              <a:t>Los triunfos y las tragedias de la corte real de David - 9-20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dirty="0">
                <a:cs typeface="ＭＳ Ｐゴシック" charset="0"/>
              </a:rPr>
              <a:t>Apéndices - 21-24</a:t>
            </a:r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II Samuel - Estructura general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11200" indent="-7112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Primero David se vengó del amalecita que le reportó que había acabado con Saúl, el ungido del SEÑOR - 1-16.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Luego David compuso un lamento en honor de Saúl y Jonatán - 17-27.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Sin duda, estas acciones fueron sinceras, pero también comunicaron a los seguidores de Saúl que David nunca lo había considerado </a:t>
            </a:r>
            <a:r>
              <a:rPr lang="es-ES_tradnl" altLang="ja-JP" sz="2800" i="1">
                <a:cs typeface="ＭＳ Ｐゴシック" charset="0"/>
              </a:rPr>
              <a:t>su</a:t>
            </a:r>
            <a:r>
              <a:rPr lang="es-ES_tradnl" altLang="ja-JP" sz="2800">
                <a:cs typeface="ＭＳ Ｐゴシック" charset="0"/>
              </a:rPr>
              <a:t> enemigo.</a:t>
            </a:r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2800">
                <a:cs typeface="ＭＳ Ｐゴシック" charset="0"/>
              </a:rPr>
              <a:t>II Samuel 1 - Secuelas de la muerte de Saúl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11200" indent="-7112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David fue coronado rey de Judá e Isboset de Israel, lo cual causó guerra entre las tribus - 2.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Después de unas intrigas, una defección y unos asesinatos (3-4), David fue coronado rey de todo Israel (5).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En seguida conquistó Jerusalén y derrotó a los filisteos - 5.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También llevó el arca a Jerusalén para hacerla no solo el centro político sino también el religioso - 6.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El capítulo 7 es clave en la historia de la redención, porque registra el pacto (ver 23:5) que Dios hizo con la casa de David, haciéndola una dinastía perpetua.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Sus victorias solidificaron su reino sobre todo Israel y cumplieron con las promesas de Dios a Abraham de dar la tierra a sus descendientes - 8.</a:t>
            </a:r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3200">
                <a:cs typeface="ＭＳ Ｐゴシック" charset="0"/>
              </a:rPr>
              <a:t>II Samuel 2-8 - David rey de Judá e Israel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11200" indent="-7112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Ya solidificado su reino, David mostró su amor a la familia de Saúl honrando a Mefiboset, el hijo de Jonatán - 9.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Luego David estableció a Israel como el poder regional con su derrota de los amonitas y los sirios - 10.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El v. 11:1 es el eje en el libro de II Samuel, porque hasta ese versículo, David hacía todo bien, y todo le iba bien.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Su pecado con Betsabé y contra Urías trajo mucho sufrimiento y discordia a su familia y a Israel - 12-20.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Es una gran desilusión, porque parecía que David iba a contestar definitiva y positivamente el clamor de Jueces y ser el contraste definitivo con Saúl.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Nos empuja a seguir buscando al rey adecuado.</a:t>
            </a:r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3200">
                <a:cs typeface="ＭＳ Ｐゴシック" charset="0"/>
              </a:rPr>
              <a:t>II Samuel 9-20 - La corte real de David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11200" indent="-7112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Esta sección tiene unos relatos variados pero importantes.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Saúl había roto el pacto que Josué había hecho con los gabaonitas, y David ordenó que estos se vengaran de los descendientes de Saúl - 21:1-14.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En el estilo de la literatura heroica, se registraron algunas hazañas de los soldados de David - 21:15-22.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El capítulo 22 es un salmo de David, revelando su talento como músico y compositor.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Siguen las últimas palabras de David en forma de oráculo - 23:1-7.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Luego hay una lista de los hombres valientes de David, terminando con Urías el hitita - 23:8-39.</a:t>
            </a:r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3200">
                <a:cs typeface="ＭＳ Ｐゴシック" charset="0"/>
              </a:rPr>
              <a:t>II Samuel 21-24 - Apéndices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11200" indent="-711200">
              <a:buFont typeface="Arial" charset="0"/>
              <a:buAutoNum type="arabicPeriod" startAt="7"/>
            </a:pPr>
            <a:r>
              <a:rPr lang="es-ES_tradnl" altLang="ja-JP" sz="2400">
                <a:cs typeface="ＭＳ Ｐゴシック" charset="0"/>
              </a:rPr>
              <a:t>El último relato es del censo militar que David hizo y que trajo muerte sobre Israel - 24.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Parece que el pecado fue la</a:t>
            </a:r>
            <a:r>
              <a:rPr lang="es-ES_tradnl" altLang="ja-JP" sz="1800">
                <a:cs typeface="ＭＳ Ｐゴシック" charset="0"/>
              </a:rPr>
              <a:t> dependencia del número de soldados más que del SEÑOR - Dt 20:1-9.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1800">
                <a:cs typeface="ＭＳ Ｐゴシック" charset="0"/>
              </a:rPr>
              <a:t>Dios le dio tres opciones a David como castigo, dos de las cuales caerían sobre la nación y una sobre él - 13.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1800">
                <a:cs typeface="ＭＳ Ｐゴシック" charset="0"/>
              </a:rPr>
              <a:t>David escogió lo que no caería sobre él - 14.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1800">
                <a:cs typeface="ＭＳ Ｐゴシック" charset="0"/>
              </a:rPr>
              <a:t>Por lo tanto hubo una peste en la nación que mató a 70,000 personas - 15.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1800">
                <a:cs typeface="ＭＳ Ｐゴシック" charset="0"/>
              </a:rPr>
              <a:t>Demasiado tarde, David intercedió por </a:t>
            </a:r>
            <a:r>
              <a:rPr lang="es-ES_tradnl" altLang="ja-JP" sz="1800">
                <a:latin typeface="Arial"/>
                <a:cs typeface="ＭＳ Ｐゴシック" charset="0"/>
              </a:rPr>
              <a:t>“</a:t>
            </a:r>
            <a:r>
              <a:rPr lang="es-ES_tradnl" altLang="ja-JP" sz="1800">
                <a:cs typeface="ＭＳ Ｐゴシック" charset="0"/>
              </a:rPr>
              <a:t>las ovejas</a:t>
            </a:r>
            <a:r>
              <a:rPr lang="es-ES_tradnl" altLang="ja-JP" sz="1800">
                <a:latin typeface="Arial"/>
                <a:cs typeface="ＭＳ Ｐゴシック" charset="0"/>
              </a:rPr>
              <a:t>”</a:t>
            </a:r>
            <a:r>
              <a:rPr lang="es-ES_tradnl" altLang="ja-JP" sz="1800">
                <a:cs typeface="ＭＳ Ｐゴシック" charset="0"/>
              </a:rPr>
              <a:t> y pidió que el castigo cayera sobre él y sobre su familia - 17.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1800">
                <a:cs typeface="ＭＳ Ｐゴシック" charset="0"/>
              </a:rPr>
              <a:t>Luego David compró la parcela donde la peste se detuvo y allí construyó un altar - 18-25.</a:t>
            </a:r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3200">
                <a:cs typeface="ＭＳ Ｐゴシック" charset="0"/>
              </a:rPr>
              <a:t>II Samuel 21-24 - Apéndices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11200" indent="-7112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rey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Todavía sigue la pregunta acerca de lo conveniente de tener un rey y dónde encontrar al rey adecuado.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desilusión y la búsqueda sigue durante el resto del AT.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Solo se contesta definitivamente con la llegada del Hijo de David.</a:t>
            </a:r>
          </a:p>
          <a:p>
            <a:pPr marL="1066800" lvl="1" indent="-6096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perpetuidad de la dinastía se cumple en el reino eterno de Jesús.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Deuteronomio prometió descanso de los enemigos (12:12), el cual David consiguió por medio de sus victorias y perdió por medio de sus pecados.</a:t>
            </a: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II Samuel - Mensaje</a:t>
            </a:r>
            <a:endParaRPr lang="es-ES_tradnl" altLang="ja-JP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11200" indent="-711200">
              <a:buFont typeface="Arial" charset="0"/>
              <a:buAutoNum type="arabicPeriod" startAt="3"/>
            </a:pPr>
            <a:r>
              <a:rPr lang="es-ES_tradnl" altLang="ja-JP" sz="2800">
                <a:cs typeface="ＭＳ Ｐゴシック" charset="0"/>
              </a:rPr>
              <a:t>El tema deuteronomista de la retribución continúa en Samuel. </a:t>
            </a:r>
          </a:p>
          <a:p>
            <a:pPr marL="711200" indent="-711200">
              <a:buFont typeface="Arial" charset="0"/>
              <a:buAutoNum type="arabicPeriod" startAt="3"/>
            </a:pPr>
            <a:r>
              <a:rPr lang="es-ES_tradnl" altLang="ja-JP" sz="2800">
                <a:cs typeface="ＭＳ Ｐゴシック" charset="0"/>
              </a:rPr>
              <a:t>Además, la tensión entre la gracia y la justicia continúa en Samuel, resuelta finalmente en la cruz, la máxima expresión de la gracia y la justicia de Dios.</a:t>
            </a:r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II Samuel - Mensaje</a:t>
            </a:r>
            <a:endParaRPr lang="es-ES_tradnl" altLang="ja-JP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3834</TotalTime>
  <Words>1016</Words>
  <Application>Microsoft Macintosh PowerPoint</Application>
  <PresentationFormat>Presentación en pantalla (4:3)</PresentationFormat>
  <Paragraphs>72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ＭＳ Ｐゴシック</vt:lpstr>
      <vt:lpstr>Helvetica</vt:lpstr>
      <vt:lpstr>Wingdings</vt:lpstr>
      <vt:lpstr>Pptssem</vt:lpstr>
      <vt:lpstr>Los libros históricos del AT</vt:lpstr>
      <vt:lpstr>II Samuel - Estructura general</vt:lpstr>
      <vt:lpstr>II Samuel 1 - Secuelas de la muerte de Saúl</vt:lpstr>
      <vt:lpstr>II Samuel 2-8 - David rey de Judá e Israel</vt:lpstr>
      <vt:lpstr>II Samuel 9-20 - La corte real de David</vt:lpstr>
      <vt:lpstr>II Samuel 21-24 - Apéndices</vt:lpstr>
      <vt:lpstr>II Samuel 21-24 - Apéndices</vt:lpstr>
      <vt:lpstr>II Samuel - Mensaje</vt:lpstr>
      <vt:lpstr>II Samuel - Mensaje</vt:lpstr>
      <vt:lpstr>II Samuel - Mensaje</vt:lpstr>
      <vt:lpstr>II Samuel - Mensaje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libros históricos del AT</dc:title>
  <dc:creator>Larry Trotter</dc:creator>
  <cp:lastModifiedBy>Carla Gallareta</cp:lastModifiedBy>
  <cp:revision>313</cp:revision>
  <dcterms:created xsi:type="dcterms:W3CDTF">2010-03-10T15:17:18Z</dcterms:created>
  <dcterms:modified xsi:type="dcterms:W3CDTF">2012-10-08T16:29:58Z</dcterms:modified>
</cp:coreProperties>
</file>