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notesMasterIdLst>
    <p:notesMasterId r:id="rId20"/>
  </p:notesMasterIdLst>
  <p:sldIdLst>
    <p:sldId id="256" r:id="rId2"/>
    <p:sldId id="292" r:id="rId3"/>
    <p:sldId id="277" r:id="rId4"/>
    <p:sldId id="367" r:id="rId5"/>
    <p:sldId id="352" r:id="rId6"/>
    <p:sldId id="368" r:id="rId7"/>
    <p:sldId id="343" r:id="rId8"/>
    <p:sldId id="334" r:id="rId9"/>
    <p:sldId id="370" r:id="rId10"/>
    <p:sldId id="369" r:id="rId11"/>
    <p:sldId id="336" r:id="rId12"/>
    <p:sldId id="320" r:id="rId13"/>
    <p:sldId id="321" r:id="rId14"/>
    <p:sldId id="362" r:id="rId15"/>
    <p:sldId id="339" r:id="rId16"/>
    <p:sldId id="346" r:id="rId17"/>
    <p:sldId id="366" r:id="rId18"/>
    <p:sldId id="371" r:id="rId19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112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38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62B5C-3A1E-6D49-830C-C5B0235BCCF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5371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3140A-061E-EF47-B397-9C9E5E6874D9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7E270-4696-434A-AE2E-A5E1A4EC07BB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7288B-0A11-8C49-AFDA-D709FFC13539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14320-070A-8640-B388-E0239F729D92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3FF1B-8BF7-7D48-B56F-5A346F66D63A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DCE5AB-C602-8E4B-A198-E06F32C9677B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46362-B10A-9848-9345-D690E8E3D3F1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B1F19-66C7-7B4C-B297-42309094B4DB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9CE57-6A5E-3049-9B5F-064D85500529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6E789-5F87-6042-9E28-B2269805D776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752F8-EC4D-A44B-B68C-DA1EF1AD668F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15906-793F-6E43-8EC7-FB8D804ABE6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9D3E6-4BB7-1D46-9DB3-638B68315FF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F89A3-6741-514A-B33B-469403949BDD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AE48B-2A96-3F48-93AE-E53FF219E7BF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246B6-4333-EC4C-AFCF-5497E1374FD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45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9EFC9-F149-1741-A9BE-98D99D4EC47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460A5-A6E1-6948-BEAA-427FE5A5161F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E3E40-E3D5-8449-99C9-F78A58C2B6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DB16-5F77-EB4B-ACFA-304ADC9602D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270-A3B0-B94D-B86B-B6028AB4BA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3E6A76-B41C-6143-892E-D1085D33963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E19-262D-144D-9933-E30D649041E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1EE5-2043-4E49-9E42-B2B5CBB4573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5908C-C70F-8347-A93F-18D505878B3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F0DA-DBFD-8C44-A2E1-5E1521C0D60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33655-C99B-734D-8FD1-986B14C6A76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7628C3-7A66-894D-86A1-FC098ED427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D98A7-A048-514E-A8B6-FF91E6FDA80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ADEF54-6BC6-1749-9AAE-50F8902BD85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Zacarías y Malaquías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naciones se pasaron la mano en su trato con Judá, y ahora es tiempo para su juicio.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énfasis en los oficiales con una perspectiva mesiánica: el rey, el sacerdote, el pastor.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También enfatiza la limpieza del pecado.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Mantiene una perspectiva escatológica que va más allá de la restauración de los exiliados en su tierra.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santidad no será limitada a ciertos lugares o ciertos artículos sino abarcará todo - 14:20-21.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Zacarías</a:t>
            </a:r>
            <a:r>
              <a:rPr kumimoji="1" lang="es-ES_tradnl" altLang="ja-JP" sz="40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rey vendría montado sobre un asno - 9:9; Mat 21:5.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Jesús es el pastor herido - 13:7; Mat 26:31.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Fue traspasado y traicionado - 11:12-13; 12:10; Mat 26:15; 27:9-10; Juan 19:34, 37.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Sojuzgará las naciones (12:8-9) y establecerá su reino (14:3-9).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Zacarías</a:t>
            </a:r>
            <a:r>
              <a:rPr kumimoji="1" lang="es-ES_tradnl" altLang="ja-JP" sz="4000"/>
              <a:t> y el NT (D y L 594)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Malaquías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primer versículo identifica a Malaquías como el que recibió esta profecía, pero no da más información acerca de él.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su nombre significa “Mi mensajero”, algunos lo toman como un título, no como un nombre propio.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Sin embargo, en los profetas, esta fórmula normalmente identifica a una persona.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Por lo tanto, es más natural leer la palabra </a:t>
            </a:r>
            <a:r>
              <a:rPr kumimoji="1" lang="es-ES_tradnl" altLang="ja-JP" sz="2800" i="1" dirty="0">
                <a:ea typeface="ＭＳ Ｐゴシック" charset="0"/>
                <a:cs typeface="ＭＳ Ｐゴシック" charset="0"/>
              </a:rPr>
              <a:t>Malaquías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como el nombre del profeta.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el templo ya tenía tiempo reconstruido, podemos fechar esta profecía entre 475 y 450 a.C. (D y L 597).</a:t>
            </a:r>
            <a:endParaRPr kumimoji="1" lang="es-ES_tradnl" altLang="ja-JP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Malaquías</a:t>
            </a:r>
            <a:r>
              <a:rPr kumimoji="1" lang="es-ES_tradnl" altLang="ja-JP" sz="32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historia reflejada en Malaquías es del último período del AT.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templo había estado en servicio durante un tiempo, probablemente décadas.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pueblo había caído en sus rutinas religiosas y sufría el aburrimiento.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había caído de nuevo en algunos de los pecados históricos de los judíos, denunciados también por Nehemías: matrimonios mixtos, no dar los diezmos, no observar el sábado, corrupción en el sacerdocio, abusos sociales (D y L 598).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Malaquías</a:t>
            </a:r>
            <a:r>
              <a:rPr kumimoji="1" lang="es-ES_tradnl" altLang="ja-JP" sz="3200"/>
              <a:t> - Contexto histórico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/>
          <a:lstStyle/>
          <a:p>
            <a:pPr marL="812800" indent="-812800"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Sobrescrito - 1:1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Primera disputa - el amor de Dios - 1:1-5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Segunda disputa - el desprecio de los sacerdotes hacia Dios - 1:6 a 2:9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Tercera disputa - la transgresión del pacto - 2:10-16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Cuarta disputa - la justicia de Dios - 2:17 a 3:5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Quinta disputa - el arrepentimiento en cuanto al diezmo - 3:6-12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Sexta disputa - la insolencia de Judá - 3:13-18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Día del SEÑOR - 4:1-6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Malaquías</a:t>
            </a:r>
            <a:r>
              <a:rPr kumimoji="1" lang="es-ES_tradnl" altLang="ja-JP" sz="36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general, las disputas tienen la siguiente estructura: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Una afirmación de Dios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cuestionamiento defensivo del pueblo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explicación de Dios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Lee algunas de las disputas para ver esta estructura.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enfoque del Día del SEÑOR está en el gozo de los judíos y su triunfo sobre sus enemigos.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conclusión presenta a los dos personajes representativos de la ley (Moisés) y los profetas (Elías) y así sirve como buena conclusión de AT (según el orden en nuestras Biblias).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Malaquías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pacto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amor de Dios por Israel es según su elección y su promesa del pacto - 1:2-5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levitas no honraban el pacto con Leví - 2:8.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pueblo no honraba el pacto con los antepasados (2:10) ni el pacto de matrimonio (2:11-16).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disputas revelan atributos de Dios (D y L 601):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es amor.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es padre y señor.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es padre y creador.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es justo.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es inmutable.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Dios es honesto.	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Malaquías</a:t>
            </a:r>
            <a:r>
              <a:rPr kumimoji="1" lang="es-ES_tradnl" altLang="ja-JP" sz="36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Juan el bautista fue el Elías prometido - Mar 1:2; Mat 11:10.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 Juan el bautista fue el Elías prometido, Jesús fue el Señor cuyo camino Elías iba a preparar.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Así que, los evangelios identifican a Jesús con el SEÑOR.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Igual como en Nehemías, el fracaso del pueblo de Dios al final del AT es trágico, porque el remanente purificado no es puro.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Este fracaso apunta hacia el remanente puro que se componía de una sola persona.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También indicaba que el cumplimiento final no se había encontrado todavía sino esperaba su culminación más allá de las páginas del AT.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Malaquías</a:t>
            </a:r>
            <a:r>
              <a:rPr kumimoji="1" lang="es-ES_tradnl" altLang="ja-JP" sz="36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Zacarías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sobrescrito identifica a Zacarías como hijo de Berequías y nieto de Idó.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Esdras 5:1 y 6:14 y Nehemías 12:16, brincan una generación llamándolo hijo de Idó (probablemente el mismo Zacarías).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fue el mismo, fue uno de los miembros de una familia sacerdotal que regresaron de Babilonia.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Este hecho explicaría su conocimiento del templo.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Anunció sus visiones nocturnas en los años 520-519 a.C.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 y L (584) ofrecen el siguientes lista de profecías y fechas de Hageo y Zacarías: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Zacarías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763000" cy="6096000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 1:1	29 ago 520		Templo a construir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 1:15 	21 sep 520		Continúa construcción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 2:1	17 oct 520		Esplendor del templo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Zac 1:1	oct/nov 520	Autoridad de Zacarías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 2:10	18 dic 520		Bendición futura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 2:20	18 dice 520	Zorobabel sello de Dios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Zac 1:7	15 feb 519		Primera visión nocturna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Zac 7:1	7 dic 518		Tema de ayuno</a:t>
            </a:r>
          </a:p>
          <a:p>
            <a:pPr marL="660400" indent="-660400">
              <a:buFontTx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Esd 6:15	12 mar 515		Templo finalizado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Zacarías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controversia más fuerte sobre Zacarías es la relación entre los capítulos 1-8 y los 9-14.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Muchos investigadores han detectado diferentes autores y diferentes contextos históricos.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problema es que han identificado muchos contextos históricos de períodos muy diversos.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falta de acuerdo debilita esta postura.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Young (331-18) defendió la unidad del libro.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 y L (584-89) criticaron el proceder de los críticos y enfatizaron que tenemos que tratar con el libro así como lo tenemos.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Zacarías</a:t>
            </a:r>
            <a:r>
              <a:rPr kumimoji="1" lang="es-ES_tradnl" altLang="ja-JP" sz="4000"/>
              <a:t> - Autor y fecha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trasfondo histórico es el mismo de Hageo, su contemporáneo.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Hageo, Zacarías y Malaquías son los tres profetas pos-exílicos, aunque Malaquías ministró después que los otros dos.</a:t>
            </a:r>
            <a:endParaRPr kumimoji="1" lang="es-ES_tradnl" altLang="ja-JP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Zacarías</a:t>
            </a:r>
            <a:r>
              <a:rPr kumimoji="1" lang="es-ES_tradnl" altLang="ja-JP" sz="4000"/>
              <a:t> - Trasfondo histórico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autoridad de Zacarías - 1:1-6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visiones nocturnas - 1:7 a 6:8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líder y sus jinetes - 1:7-17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Cuatro cuernos y cuatro artesanos (1:18-21)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hombre con el cordel de medir - 2:1-13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sumo sacerdote con ropas sucias - 3:1-10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candelabro y los olivos - 4:1-14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rollo que volaba - 5:1-4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cesta de maldad - 5:5-11</a:t>
            </a:r>
          </a:p>
          <a:p>
            <a:pPr marL="1509713" lvl="1" indent="-711200">
              <a:lnSpc>
                <a:spcPct val="90000"/>
              </a:lnSpc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Cuatro carros - 6:1-18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Corona para el sumo sacerdote - 6:9-15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Una pregunta acerca del ayuno - 7:1 a 8:23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Dos oráculos acerca de los enemigos de Israel y la venida del rey y pastor de Sión - 9-14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Zacarías</a:t>
            </a:r>
            <a:r>
              <a:rPr kumimoji="1" lang="es-ES_tradnl" altLang="ja-JP" sz="3600"/>
              <a:t> - Estructura (D y L 589)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primera visión reconoce que Judá sufrió el juicio, pero las otras naciones se aprovecharon de la desgracia de Judá.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segunda visión presenta los cuatros cuernos y los cuatro herreros que son difíciles de identificar, pero el mensaje es claro: Dios va a juzgar las naciones que se levantaron contra Judá.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tercera visión presenta a Dios como el muro alrededor de toda la ciudad de Jerusalén y un llamado a los exiliados a regresar.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cuarta visión es muy descriptiva del mal y de la limpieza.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Zacarías</a:t>
            </a:r>
            <a:r>
              <a:rPr kumimoji="1" lang="es-ES_tradnl" altLang="ja-JP" sz="3600"/>
              <a:t> - Las visiones nocturnas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quinta visión presenta un candelabro que es constantemente alimentado por dos olivos, representando la fuerza del Espíritu Santo.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sexta visión presenta un rollo que representa los diez mandamientos.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séptima visión presenta una mujer en una canasta, representando la maldad, la cual será llevada a Babilonia y adorada allá.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octava visión utiliza el número cuatro de nuevo, cuatro carros y cuatro caballos que corren en las cuatro direcciones.</a:t>
            </a: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Zacarías</a:t>
            </a:r>
            <a:r>
              <a:rPr kumimoji="1" lang="es-ES_tradnl" altLang="ja-JP" sz="3600"/>
              <a:t> - Las visiones nocturnas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4990</TotalTime>
  <Words>1432</Words>
  <Application>Microsoft Macintosh PowerPoint</Application>
  <PresentationFormat>Presentación en pantalla (4:3)</PresentationFormat>
  <Paragraphs>131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Zacarías</vt:lpstr>
      <vt:lpstr>Zacarías - Autor y fecha</vt:lpstr>
      <vt:lpstr>Zacarías - Autor y fecha</vt:lpstr>
      <vt:lpstr>Zacarías - Autor y fecha</vt:lpstr>
      <vt:lpstr>Zacarías - Trasfondo histórico</vt:lpstr>
      <vt:lpstr>Zacarías - Estructura (D y L 589)</vt:lpstr>
      <vt:lpstr>Zacarías - Las visiones nocturnas</vt:lpstr>
      <vt:lpstr>Zacarías - Las visiones nocturnas</vt:lpstr>
      <vt:lpstr>Zacarías - Temas principales</vt:lpstr>
      <vt:lpstr>Zacarías y el NT (D y L 594)</vt:lpstr>
      <vt:lpstr>Malaquías</vt:lpstr>
      <vt:lpstr>Malaquías - Autor y fecha</vt:lpstr>
      <vt:lpstr>Malaquías - Contexto histórico</vt:lpstr>
      <vt:lpstr>Malaquías - Estructura</vt:lpstr>
      <vt:lpstr>Malaquías - Estructura</vt:lpstr>
      <vt:lpstr>Malaquías - Temas principales</vt:lpstr>
      <vt:lpstr>Malaquías y el 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320</cp:revision>
  <dcterms:created xsi:type="dcterms:W3CDTF">2010-05-26T22:27:07Z</dcterms:created>
  <dcterms:modified xsi:type="dcterms:W3CDTF">2012-10-10T17:04:15Z</dcterms:modified>
</cp:coreProperties>
</file>