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sldIdLst>
    <p:sldId id="256" r:id="rId2"/>
    <p:sldId id="292" r:id="rId3"/>
    <p:sldId id="277" r:id="rId4"/>
    <p:sldId id="311" r:id="rId5"/>
    <p:sldId id="312" r:id="rId6"/>
    <p:sldId id="296" r:id="rId7"/>
    <p:sldId id="314" r:id="rId8"/>
    <p:sldId id="315" r:id="rId9"/>
    <p:sldId id="316" r:id="rId10"/>
    <p:sldId id="317" r:id="rId11"/>
    <p:sldId id="318" r:id="rId12"/>
    <p:sldId id="319" r:id="rId13"/>
    <p:sldId id="285" r:id="rId14"/>
    <p:sldId id="288" r:id="rId15"/>
    <p:sldId id="320" r:id="rId16"/>
    <p:sldId id="321" r:id="rId17"/>
    <p:sldId id="322" r:id="rId18"/>
    <p:sldId id="323" r:id="rId19"/>
    <p:sldId id="324" r:id="rId20"/>
    <p:sldId id="325" r:id="rId21"/>
    <p:sldId id="326" r:id="rId22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12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04A57-5A58-884B-8B74-F65E8AB9A59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8B85-C4C4-8444-88BC-BE7E7B57D1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D37F-891B-BA47-9545-93A4FF652E3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2045379-61B2-C54C-B9D9-F5459082D28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9367-5F2F-6541-B55E-D8B372C9F74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9F18-C91D-C941-BAD8-CF2E8D2AEE7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7876-ED26-C842-B4D8-9B933C765B3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08EF-9BB3-544B-8E38-5830ECDFDEA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AEA6-0092-404E-A59C-AE70FFC759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14A93A-260C-6749-807A-CDAD4FFC3B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8606D6-45FA-5045-B0EB-B00D5F6B406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194DC03-C6CC-554D-867D-272E7B1FF74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Oseas y Joel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 través de estas profecías, Dios expresó su justicia contra Israel y su amor por Israel.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Aunque el énfasis está en el juicio venidero, los dos ciclos terminan con amor y esperanza - 11:1-11 y 14:1-8.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Oseas - Los ciclos prof</a:t>
            </a:r>
            <a:r>
              <a:rPr kumimoji="1" lang="es-ES_tradnl" altLang="ja-JP" sz="4000"/>
              <a:t>éticos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Oseas ocupa un territorio entre prosa y poesía.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poesía, emplea metáforas y símiles.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 pueden dividir según si están hablando de Dios o Israel y si son positivos o negativos (D y L 488).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Dios se presenta como: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marido celoso - 2:2-13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pastor frustrado - 4:16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Una polilla o una carcoma destructora - 5:12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león feroz - 5:14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cazador - 7:12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Una marido perdonador - 3:1-5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médico que sana - 6:1-2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lluvia restauradora - 6:3</a:t>
            </a: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Oseas - Las t</a:t>
            </a:r>
            <a:r>
              <a:rPr kumimoji="1" lang="es-ES_tradnl" altLang="ja-JP" sz="4000"/>
              <a:t>écnicas literarias</a:t>
            </a:r>
            <a:endParaRPr kumimoji="1"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1035050" lvl="1" indent="-577850">
              <a:lnSpc>
                <a:spcPct val="90000"/>
              </a:lnSpc>
              <a:buFont typeface="Arial" charset="0"/>
              <a:buAutoNum type="roman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padre amoroso - 11:3-4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 startAt="10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león protector - 11:10-11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 startAt="10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rocío que da vida - 14:5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 startAt="10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pino fértil - 14:8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Israel se presenta como: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Una esposa infiel - 1:2-9; 3:1-5; 9:1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rocío evaporado - 6:4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Hornos encendidos - 7:4-7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Una paloma torpe - 7:11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arco engañoso - 7:16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asno salvaje - 8:9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Sembrador de vientos y cosechador de tempestades - 8:7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Ramas arrastradas por el agua - 10:7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Una novilla que resiste el yugo - 10:11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Oseas - Las t</a:t>
            </a:r>
            <a:r>
              <a:rPr kumimoji="1" lang="es-ES_tradnl" altLang="ja-JP" sz="4000"/>
              <a:t>écnica literarias</a:t>
            </a:r>
            <a:endParaRPr kumimoji="1"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en muchos de los profetas, Oseas enfatizó el juicio de Dios y el amor perdurable de Dios por su pueblo - 11:8.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pacto explica estos dos aspectos, porque el pacto incluye tanto maldiciones como bendiciones - 6:7.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matrimonio de Oseas sirvió como ilustración del pacto, porque son las únicas dos relaciones exclusivas.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Por lo tanto, el adulterio es una ilustración de la idolatría.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Éxodo fue el trasfondo histórico de la relación entre Dios e Israel (11:1) y el patrón de lo que iba a hacer en el futuro (2:14-15).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2800"/>
              <a:t>Oseas</a:t>
            </a:r>
            <a:r>
              <a:rPr kumimoji="1" lang="es-ES_tradnl" altLang="ja-JP" sz="2800"/>
              <a:t> - Temas principales (D y L 489-91) </a:t>
            </a:r>
            <a:endParaRPr kumimoji="1"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Tanto Pablo (Rom 9:25) como Pedro (I Ped 2:10) citaron los nombres de los hijos de Oseas para hablar de la inclusión de los gentiles.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Pablo citó la burla que Oseas hizo de la muerte (13:14) en su conclusión triunfante sobre la resurrección de Cristo (I Cor 15:55).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Mateo (2:15) citó Oseas 11:1 para comparar a Jesús con Israel en su subida de Egipto.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analogía entre el pacto y el matrimonio llega a su clímax en Efesios 5:22-33.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Oseas</a:t>
            </a:r>
            <a:r>
              <a:rPr kumimoji="1" lang="es-ES_tradnl" altLang="ja-JP" sz="3600"/>
              <a:t> y el NT (D y L 491-92)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Joel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primer versículo declara que Joel fue hijo de Petuel, lo cual es la única información que tenemos acerca de Joel.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Por lo tanto, es muy difícil fechar el libro.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¡Las fechas propuestas han variado entre el noveno siglo y el segundo siglo a.C.!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 y L (495-99) presentan la evidencia interna y concluyen tentativamente que la propuesta de un tiempo después del exilio en el sexto o quinto siglo es la mejor.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Joel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plaga de langostas - 1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día del SEÑOR: gran desastre - 2:1-17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respuesta del SEÑOR: sanidad- 2:18-27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día del SEÑOR - 2:28 a 3:21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Salvación para Israel - 2:28-32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Juicio para las naciones - 3:1-17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Bendición para Israel - 3:18-21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Joel</a:t>
            </a:r>
            <a:r>
              <a:rPr kumimoji="1" lang="es-ES_tradnl" altLang="ja-JP" sz="4000"/>
              <a:t>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907360"/>
          </a:xfrm>
        </p:spPr>
        <p:txBody>
          <a:bodyPr>
            <a:normAutofit lnSpcReduction="10000"/>
          </a:bodyPr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Una de las dificultades mayores en la interpretación de Joel es la relación entre la plaga de langostas en el capítulo 1 y el juicio descrito en el 2:1-11.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En general, el capítulo 1 se interpreta como una descripción de una plaga de langostas histórica.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La sección en 2:1-11 se interpreta como (D y L 500-502):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 dirty="0">
                <a:ea typeface="ＭＳ Ｐゴシック" charset="0"/>
                <a:cs typeface="ＭＳ Ｐゴシック" charset="0"/>
              </a:rPr>
              <a:t>Otra descripción de la misma plaga u otra que la siguió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 dirty="0">
                <a:ea typeface="ＭＳ Ｐゴシック" charset="0"/>
                <a:cs typeface="ＭＳ Ｐゴシック" charset="0"/>
              </a:rPr>
              <a:t>Una descripción de la invasión de un ejército extranjero, inspirada por la plaga de langostas.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 dirty="0">
                <a:ea typeface="ＭＳ Ｐゴシック" charset="0"/>
                <a:cs typeface="ＭＳ Ｐゴシック" charset="0"/>
              </a:rPr>
              <a:t>Una descripción del Día del SEÑOR, inspirada por la plaga de langostas.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Joel</a:t>
            </a:r>
            <a:r>
              <a:rPr kumimoji="1" lang="es-ES_tradnl" altLang="ja-JP" sz="4000"/>
              <a:t> - Capítulos 1 y 2</a:t>
            </a:r>
            <a:endParaRPr kumimoji="1"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Intentando interpretar la falta de información histórica de Joel, D y L (499) sugirieron que fue un lamento nacional atemporal, semejante a un salmo de lamento.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Podría haber sido usado en un contexto litúrgico en el templo durante crisis nacionales.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Joel</a:t>
            </a:r>
            <a:r>
              <a:rPr kumimoji="1" lang="es-ES_tradnl" altLang="ja-JP" sz="4000"/>
              <a:t> - Género</a:t>
            </a:r>
            <a:endParaRPr kumimoji="1"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Oseas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muchos de los profetas, Joel enfatizó la soberanía de Dios sobre su pueblos y las naciones.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los dos temas de la justicia de Dios y el amor de Dios son prominentes.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una reversión del concepto del Día del SEÑOR.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Los judíos esperaban el Día del SEÑOR para que Dios se vengara de todos los enemigos de Israel.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Joel advirtió que el Día del SEÑOR sería duro para Israel también.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“El día del SEÑOR es grande y terrible.  ¿Quién lo podrá resistir?” - 2:11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Joel</a:t>
            </a:r>
            <a:r>
              <a:rPr kumimoji="1" lang="es-ES_tradnl" altLang="ja-JP" sz="4000"/>
              <a:t> - Temas principales</a:t>
            </a:r>
            <a:endParaRPr kumimoji="1" lang="es-ES_tradn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Para explicar el derramamiento del Espíritu (Hechos 2:28-29) Pedro citó Joel 2:28-32.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Su cita de este texto indica que: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Día del SEÑOR ha venido, por lo menos en parte, con la primera venida de Jesús.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Todos los cristianos ahora tenemos una función profética, contestando el deseo de Moisés en Números 11:29.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invocar el nombre del SEÑOR es invocar el nombre de Jesús.</a:t>
            </a:r>
          </a:p>
          <a:p>
            <a:pPr marL="1035050" lvl="1" indent="-577850">
              <a:buFont typeface="Arial" charset="0"/>
              <a:buAutoNum type="alphaLcParenR"/>
            </a:pPr>
            <a:endParaRPr kumimoji="1" lang="es-ES_tradnl" altLang="ja-JP" sz="2400">
              <a:ea typeface="ＭＳ Ｐゴシック" charset="0"/>
              <a:cs typeface="ＭＳ Ｐゴシック" charset="0"/>
            </a:endParaRPr>
          </a:p>
          <a:p>
            <a:pPr marL="660400" indent="-660400">
              <a:buFont typeface="Arial" charset="0"/>
              <a:buAutoNum type="arabicPeriod"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Joel</a:t>
            </a:r>
            <a:r>
              <a:rPr kumimoji="1" lang="es-ES_tradnl" altLang="ja-JP" sz="4000"/>
              <a:t> y el NT</a:t>
            </a:r>
            <a:endParaRPr kumimoji="1"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talmud </a:t>
            </a:r>
            <a:r>
              <a:rPr kumimoji="1" lang="es-ES_tradnl" altLang="ja-JP" sz="2800" i="1">
                <a:ea typeface="ＭＳ Ｐゴシック" charset="0"/>
                <a:cs typeface="ＭＳ Ｐゴシック" charset="0"/>
              </a:rPr>
              <a:t>Baba Bathra</a:t>
            </a: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 dijo que que “los hombres de la Gran Sinagoga escribieron [. . .] los doce”.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primer versículo declara que Oseas fue hijo de Beerí y que profetizó durante los reinos de: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Uzías (767-740/39 a.C.) (fechas de Harrison 736)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Jotán (740/39-732/31 a.C.)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Acaz (732/31-716/15 a.C.)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Ezequías (716/15-687/86 a.C.)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Jeroboán (II) (782/81-753 a.C.)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No tenemos información acerca de Oseas aparte de lo que está en su libro.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Compara esta lista con la de Isaías 1:1.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Oseas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Probablemente Oseas predicó desde finales del reino de Jeroboán hasta principios del reino de Ezequías, aproximadamente 750-715 a.C. (D y L 481), el período de la destrucción de Israel.</a:t>
            </a:r>
          </a:p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Algunos críticos han asignado partes del libro a otros autores (no identificados) por las referencias a Judá por un profeta del norte.</a:t>
            </a:r>
          </a:p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Sin embargo, como Young (281) señala, aunque Oseas era del norte, consideró a los reyes del norte ilegítimos - 8:4.</a:t>
            </a:r>
          </a:p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 los profetas frecuentemente hablan de naciones extranjeros, no es extraño que un profeta de Israel hablara de Judá.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Oseas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9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reino de Jeroboán II fue uno de prosperidad y expansión territorial.</a:t>
            </a:r>
          </a:p>
          <a:p>
            <a:pPr marL="660400" indent="-660400">
              <a:buFont typeface="Arial" charset="0"/>
              <a:buAutoNum type="arabicPeriod" startAt="9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Sin embargo, también fue un tiempo de decadencia espiritual. </a:t>
            </a:r>
          </a:p>
          <a:p>
            <a:pPr marL="660400" indent="-660400">
              <a:buFont typeface="Arial" charset="0"/>
              <a:buAutoNum type="arabicPeriod" startAt="9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Después de Jeroboán, la situación política en Israel deterioró precipitadamente con cinco reyes de corta duración, cuatro de los cuales fueron asesinados y otro depuesto (D y L 483).</a:t>
            </a:r>
          </a:p>
          <a:p>
            <a:pPr marL="660400" indent="-660400">
              <a:buFont typeface="Arial" charset="0"/>
              <a:buAutoNum type="arabicPeriod" startAt="9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ese contexto, el profeta funcionó como abogado fiscal del pacto, llevando el pleito del SEÑOR contra Israel - 4:1 en adelante.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Oseas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812800" indent="-812800"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Oseas se puede dividir en tres secciones (ver D y L 487-88):</a:t>
            </a:r>
          </a:p>
          <a:p>
            <a:pPr marL="1624013" lvl="1" indent="-711200"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relación entre Dios e Israel se ilustra en la relación de Oseas con Gómer - 1-3</a:t>
            </a:r>
          </a:p>
          <a:p>
            <a:pPr marL="1624013" lvl="1" indent="-711200"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Primer ciclo profético - 4:1-11:11</a:t>
            </a:r>
          </a:p>
          <a:p>
            <a:pPr marL="1624013" lvl="1" indent="-711200"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Segundo ciclo profético - 11:12-12:14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Oseas</a:t>
            </a:r>
            <a:r>
              <a:rPr kumimoji="1" lang="es-ES_tradnl" altLang="ja-JP" sz="4000"/>
              <a:t>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primer sección es la más conocida y es interpretada en dos formas: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Como historia literal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Como parábola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que prefieren la interpretación parabólica tienen una objeción moral al matrimonio entre el profeta y una prostituta.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objeción tiene algo de peso, pero hay que tomar en cuenta: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Se presenta como historia.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Aunque la idea es desagradable, no hay prohibición en la Biblia del matrimonio entre un profeta y una prostituta.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punto principal de la historia es que Dios hizo lo mismo con Israel.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Oseas</a:t>
            </a:r>
            <a:r>
              <a:rPr kumimoji="1" lang="es-ES_tradnl" altLang="ja-JP" sz="4000"/>
              <a:t> y Gómer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Bajo cualquier interpretación, el significado es claro: Dios ha mostrado su amor a Israel infiel.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Otra dificultad es la relación entre los capítulos 1 y 3: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¿Es la misma mujer? 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¿Son consecutivos?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¿Relatan el mismo evento?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forma más natural de leer estos capítulos es como consecutivos y hablando de la misma mujer que había regresado a su inmoralidad.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capítulo 2 es un sermón que hace la conexión entre el adulterio de Gómer y la idolatría de Israel.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Oseas</a:t>
            </a:r>
            <a:r>
              <a:rPr kumimoji="1" lang="es-ES_tradnl" altLang="ja-JP" sz="4000"/>
              <a:t> y Gómer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8.	Como en el caso de Isaías, los nombres de los hijos de Oseas y Gómer son simbólicos: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Una se llamó Lorrujama, No Amada - 1:6.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otro se llamó Loamí, No Pueblo - 1:9.</a:t>
            </a:r>
          </a:p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9.	Sin embargo, hay un contraste entre la condición actual y la futura de Israel - 2:1.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Oseas</a:t>
            </a:r>
            <a:r>
              <a:rPr kumimoji="1" lang="es-ES_tradnl" altLang="ja-JP" sz="4000"/>
              <a:t> y Gómer</a:t>
            </a:r>
            <a:endParaRPr kumimoji="1"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2013</TotalTime>
  <Words>1682</Words>
  <Application>Microsoft Macintosh PowerPoint</Application>
  <PresentationFormat>Presentación en pantalla (4:3)</PresentationFormat>
  <Paragraphs>129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ＭＳ Ｐゴシック</vt:lpstr>
      <vt:lpstr>Osaka</vt:lpstr>
      <vt:lpstr>Times</vt:lpstr>
      <vt:lpstr>Pptssem</vt:lpstr>
      <vt:lpstr>Los Libros Proféticos y Poéticos</vt:lpstr>
      <vt:lpstr>Oseas</vt:lpstr>
      <vt:lpstr>Oseas - Autor y fecha</vt:lpstr>
      <vt:lpstr>Oseas - Autor y fecha</vt:lpstr>
      <vt:lpstr>Oseas - Autor y fecha</vt:lpstr>
      <vt:lpstr>Oseas - Estructura</vt:lpstr>
      <vt:lpstr>Oseas y Gómer</vt:lpstr>
      <vt:lpstr>Oseas y Gómer</vt:lpstr>
      <vt:lpstr>Oseas y Gómer</vt:lpstr>
      <vt:lpstr>Oseas - Los ciclos proféticos</vt:lpstr>
      <vt:lpstr>Oseas - Las técnicas literarias</vt:lpstr>
      <vt:lpstr>Oseas - Las técnica literarias</vt:lpstr>
      <vt:lpstr>Oseas - Temas principales (D y L 489-91) </vt:lpstr>
      <vt:lpstr>Oseas y el NT (D y L 491-92)</vt:lpstr>
      <vt:lpstr>Joel</vt:lpstr>
      <vt:lpstr>Joel - Autor y fecha</vt:lpstr>
      <vt:lpstr>Joel - Estructura</vt:lpstr>
      <vt:lpstr>Joel - Capítulos 1 y 2</vt:lpstr>
      <vt:lpstr>Joel - Género</vt:lpstr>
      <vt:lpstr>Joel - Temas principales</vt:lpstr>
      <vt:lpstr>Joel y el NT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141</cp:revision>
  <dcterms:created xsi:type="dcterms:W3CDTF">2010-05-26T22:27:07Z</dcterms:created>
  <dcterms:modified xsi:type="dcterms:W3CDTF">2012-10-10T16:56:57Z</dcterms:modified>
</cp:coreProperties>
</file>