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341" r:id="rId5"/>
    <p:sldId id="342" r:id="rId6"/>
    <p:sldId id="343" r:id="rId7"/>
    <p:sldId id="344" r:id="rId8"/>
    <p:sldId id="345" r:id="rId9"/>
    <p:sldId id="334" r:id="rId10"/>
    <p:sldId id="336" r:id="rId11"/>
    <p:sldId id="320" r:id="rId12"/>
    <p:sldId id="321" r:id="rId13"/>
    <p:sldId id="338" r:id="rId14"/>
    <p:sldId id="339" r:id="rId15"/>
    <p:sldId id="347" r:id="rId16"/>
    <p:sldId id="348" r:id="rId17"/>
    <p:sldId id="349" r:id="rId18"/>
    <p:sldId id="350" r:id="rId19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5DC3C-8D4F-1145-B20D-E7F62D8A8A0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9AB1-9ECF-9D4D-AC58-81AE4187AA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7124-3BC9-6E4F-BF17-3A7E5F68DCE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505516-47A5-5F48-88D4-E2AB7F4508D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626-2BB9-4441-AA31-B718F107576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8BD7-0405-664F-8314-723E57CFFFC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F9D0-DCD6-4D49-B2FA-01B22DDEEF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D49D-A965-0247-9C02-0FE090802BF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567A-974B-D044-9EDD-7722D45D8E9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62E448-AEE9-5240-9511-42C20C0857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01B32-DF08-F842-AB59-F6638322D8C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536F31-EF7F-9B4F-B971-D38A4676411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Jonás y Miqueas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NT es la realización del tema principal de Jonás, la preocupación de Dios por las naciones.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También, en su descenso y ascenso, Jonás fue un tipo de Jesucristo en la muerte y la resurrección - Mat 12:39-40; Luc 11:29-30.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el arrepentimiento de los ninivitas es una reprensión a los que no se arrepienten al oír a alguien “más grande que Jonás” - Luc 11:32.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de Jonás anticipa el estándar altísimo de Jesús de amar a los enemigos - Rom 8:7 y 5:6-8; Mat 5:43-48.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Miqueas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indica que el libro registra la palabra de Dios dada a Miqueas de Moréset, un pueblo a 40 Km. al suroeste de Jerusalén.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Miqueas se menciona una vez en el AT - Jer 26:17-19.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Profetizó durante los reinos de Jotán (750-732 a.C), Acaz (732-716 a.C) y Ezequías (715-686 a.C).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 era contemporáneo de Isaías en Judá y Oseas en Israel.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profecía en 1:6 predijo la caída de Samaria (722 a.C.)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profecía de 1:8-16 sigue la ruta probable que tomó Senaquerib a Jerusalén en 701 a.C.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Miqueas</a:t>
            </a:r>
            <a:r>
              <a:rPr kumimoji="1" lang="es-ES_tradnl" altLang="ja-JP" sz="3200"/>
              <a:t> - Autor y fecha (D y L 540-42)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Israel estaba pronto a caer ante los asirios, lo cual anunció Miqueas.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 de la destrucción de Samaria, Miqueas anunció la caída futura de Judá ante los babilonios.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Podemos decir que Miqueas terminó su ministerio con éxito, porque Ezequías se arrepintió y pospuso la calamidad sobre Judá.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Miqueas</a:t>
            </a:r>
            <a:r>
              <a:rPr kumimoji="1" lang="es-ES_tradnl" altLang="ja-JP" sz="4000"/>
              <a:t> -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dicen que no tiene estructura discernible, mientras otros proponen una estructura elaborada.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sugieren el siguiente bosquejo: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  <a:p>
            <a:pPr marL="1168400" lvl="1" indent="-7112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Primera ronda de juicio y salvación - 1:2 a 5:15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Juicio de Dios por la apostasía y el pecado social en Samaria y Judá - 1:2 a 3:12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Palabra de esperanza de Dios a Israel - 4-5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Segunda ronda de juicio y salvación - 6-7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Discusión de Dios con Israel - 6:1-18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Reproche de Dios por los pecados sociales de Israel - 6:9-16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Lamentos por la situación en Israel - 7:1-7</a:t>
            </a:r>
          </a:p>
          <a:p>
            <a:pPr marL="1524000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Salmos de esperanza y alabanza - 7:8-20</a:t>
            </a:r>
            <a:endParaRPr kumimoji="1" lang="es-ES_tradnl" altLang="ja-JP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Miqueas</a:t>
            </a:r>
            <a:r>
              <a:rPr kumimoji="1" lang="es-ES_tradnl" altLang="ja-JP" sz="3600"/>
              <a:t> - Estructura (D y L 543-44)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¿Cuál otro profeta denunció la injusticia social?</a:t>
            </a:r>
          </a:p>
          <a:p>
            <a:pPr marL="660400" indent="-660400" algn="ctr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Amós</a:t>
            </a: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Miqueas</a:t>
            </a:r>
            <a:r>
              <a:rPr kumimoji="1" lang="es-ES_tradnl" altLang="ja-JP" sz="3600"/>
              <a:t> y la justicia social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Miqueas tiene un estilo elevado.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 hebreo es difícil de leer y más difícil de traducir por sus juegos de palabras.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las notas en la NVI señalan algunos de estos juegos en 1:10-16.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Miqueas</a:t>
            </a:r>
            <a:r>
              <a:rPr kumimoji="1" lang="es-ES_tradnl" altLang="ja-JP" sz="3600"/>
              <a:t> - Estilo (D y L 544-45)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Denunció la corrupción entre gobernantes, sacerdotes y profetas y la falsa seguridad que ellos engendraban - 3:11.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SEÑOR marcharía en contra de su pueblo, una reversión de la guerra santa - 1:2-7.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Enfatizó lo esencial de una fe viva interior más que ritos exteriores - 6:6-8.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Dentro de los juicios, hay palabras de esperanza y reafirmaciones del pacto al remanente de Israel - 2:12-13; 7:18-20.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Miqueas</a:t>
            </a:r>
            <a:r>
              <a:rPr kumimoji="1" lang="es-ES_tradnl" altLang="ja-JP" sz="36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perspectiva escatológica de Miqueas iba más allá de la repatriación de un remanente de Judá hasta contemplar un futuro lejano.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Mateo 2:5 citó Miqueas 4:2 con respecto al nacimiento de Jesús en Belén.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Contempló “los últimos días” cuando todas las naciones llegarían “a la casa del Dios de Jacob” - 4:1-3.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Anheló el día cuando todos los pecados del pueblo serían arrojados al fondo del mar - 7:19.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Miqueas</a:t>
            </a:r>
            <a:r>
              <a:rPr kumimoji="1" lang="es-ES_tradnl" altLang="ja-JP" sz="36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Jonás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Young (293) supone que Jonás fue el autor, estrictamente el libro es anónimo.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duda el personaje principal es Jonás, quien podría haber sido el autor también.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única mención de Jonás fuera del libro está en II Reyes 14:25, el cual lo ubica en el reino de Jeroboam II (786-746 a.C.), durante la amenaza de Asiria.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Jonás fue el autor, la fecha del libro tenía que caer dentro de este período.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dice que fue hijo de Amitay y de Gat Jefer, un pueblo al noreste de Nazaret.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asunto hermenéutico más controvertido es la identificación del género de Jonás.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postura tradicional es que es una historia literal, la cual se respalda en el uso que Jesús hizo de Jonás (Mat 12:39-40; Luc 11:29-30).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postura crítica se burla del relato como ridículo, sobre todo por la estancia de Jonás en el pez durante tres días.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conservadores como Leslie Allen han propuesto otra opción, que es una parábola (ver D y L 533).</a:t>
            </a:r>
          </a:p>
          <a:p>
            <a:pPr marL="1035050" lvl="1" indent="-57785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 basan en las imprecisiones y los artificios literarios más que en la supuesta imposibilidad de la historia del pez.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comparación, D y L dijeron que un predicador podría referirse al Buen Samaritano como si fuera una persona histórica, aunque sabemos que no la fue.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problema con la identificación de Jonás como parábola es que se trata de una persona histórica, Jonás, hijo de Amitay.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no decidieron entre las posturas, pero insistieron que este asunto no afecta en nada la interpretación.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Otra cosa que observar acerca del género de Jonás es que es el único profeta que es un registro de sucesos más que de profecías.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única profecía está en 3:4 y es muy breve.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84213" indent="-684213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Jonás se divide naturalmente en dos partes, 1-2 y 3-4.</a:t>
            </a:r>
          </a:p>
          <a:p>
            <a:pPr marL="684213" indent="-684213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repetición del llamado de Dios a Jonás marca las dos divisiones - 1:1-2 y 3:1-2.</a:t>
            </a:r>
          </a:p>
          <a:p>
            <a:pPr marL="684213" indent="-684213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bosquejo es (ver D y L 535):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Primer llamamiento - 1-2</a:t>
            </a:r>
          </a:p>
          <a:p>
            <a:pPr marL="2290763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el barco, la huida - 1</a:t>
            </a:r>
          </a:p>
          <a:p>
            <a:pPr marL="2290763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el pez, la salvación del profeta - 2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Segundo llamamiento - 3-4</a:t>
            </a:r>
          </a:p>
          <a:p>
            <a:pPr marL="2290763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Nínive, la salvación de Nínive - 3</a:t>
            </a:r>
          </a:p>
          <a:p>
            <a:pPr marL="2290763" lvl="2" indent="-6096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Al este de Nínive, el debate sobre la salvación - 4</a:t>
            </a:r>
            <a:endParaRPr kumimoji="1" lang="es-ES_tradnl" altLang="ja-JP" sz="2000">
              <a:ea typeface="ＭＳ Ｐゴシック" charset="0"/>
              <a:cs typeface="ＭＳ Ｐゴシック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84213" indent="-684213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posible verlo como un chiasmo: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	El retiro de Jonás de Nínive - 1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	B	La salvación de Jonás - 2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	B´	La salvación de Nínive - 3</a:t>
            </a:r>
          </a:p>
          <a:p>
            <a:pPr marL="1331913" lvl="1" indent="-533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</a:t>
            </a:r>
            <a:r>
              <a:rPr lang="es-ES_tradnl" altLang="ja-JP" sz="2400">
                <a:ea typeface="ＭＳ Ｐゴシック" charset="0"/>
                <a:cs typeface="ＭＳ Ｐゴシック" charset="0"/>
              </a:rPr>
              <a:t>´	El retiro de Jonás de Nínive - 4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repetición de palabras y frases clave: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Levantarse - 1:2; 1:3; 1:6; 3:2; 3:3; 3:6.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Bajar - 1:3 (dos veces); 1:5; 2:6.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De la presencia del SEÑOR - 1:3 (dos veces); 1:10; 2:4.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dispuso - 2:1; 4:6; 4:7; 4:8.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Temor/temer - 1:9 (verbo); 1:10 (verbo y sustantivo); 1:16 (verbo y sustantivo)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Ironía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profeta huye de Dios, y los marineros paganos lo temen.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Jonás intentó huir del Creador del cielo, tierra y mar.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profeta se levantó para bajar en rebelión, mientras el rey se levantó para bajarse en humillación.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Jonás tuvo compasión de una planta pero no de los seres humanos.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Técnicas literarias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la vida de Jonás, hay dos lecciones - la obediencia y la compasión - las cuales tenemos que aprender también.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Dios es el Señor del cielo, de la tierra y del mar y de todas las naciones.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de Jonás desarrolla un tema que aparece en el AT, pero no es prominente: la compasión de Dios por los que están fuera del pacto.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historia o como parábola, el profeta Jonás sirve como el israelita representativo, y sus actitudes reflejan las de los israelitas hacia los extranjeros.</a:t>
            </a:r>
          </a:p>
          <a:p>
            <a:pPr marL="660400" indent="-660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Sus profecías se dirige a Nínive, pero el mensaje del libro se dirige a Israel.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Jonás</a:t>
            </a:r>
            <a:r>
              <a:rPr kumimoji="1" lang="es-ES_tradnl" altLang="ja-JP" sz="40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2404</TotalTime>
  <Words>1504</Words>
  <Application>Microsoft Macintosh PowerPoint</Application>
  <PresentationFormat>Presentación en pantalla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ＭＳ Ｐゴシック</vt:lpstr>
      <vt:lpstr>Osaka</vt:lpstr>
      <vt:lpstr>Times</vt:lpstr>
      <vt:lpstr>Wingdings</vt:lpstr>
      <vt:lpstr>Pptssem</vt:lpstr>
      <vt:lpstr>Los Libros Proféticos y Poéticos</vt:lpstr>
      <vt:lpstr>Jonás</vt:lpstr>
      <vt:lpstr>Jonás - Autor y fecha</vt:lpstr>
      <vt:lpstr>Jonás - Género</vt:lpstr>
      <vt:lpstr>Jonás - Género</vt:lpstr>
      <vt:lpstr>Jonás - Estructura</vt:lpstr>
      <vt:lpstr>Jonás - Estructura</vt:lpstr>
      <vt:lpstr>Jonás - Técnicas literarias</vt:lpstr>
      <vt:lpstr>Jonás - Temas principales</vt:lpstr>
      <vt:lpstr>Jonás y el NT</vt:lpstr>
      <vt:lpstr>Miqueas</vt:lpstr>
      <vt:lpstr>Miqueas - Autor y fecha (D y L 540-42)</vt:lpstr>
      <vt:lpstr>Miqueas - Contexto histórico</vt:lpstr>
      <vt:lpstr>Miqueas - Estructura (D y L 543-44)</vt:lpstr>
      <vt:lpstr>Miqueas y la justicia social</vt:lpstr>
      <vt:lpstr>Miqueas - Estilo (D y L 544-45)</vt:lpstr>
      <vt:lpstr>Miqueas - Temas principales</vt:lpstr>
      <vt:lpstr>Miqueas y 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202</cp:revision>
  <dcterms:created xsi:type="dcterms:W3CDTF">2010-05-26T22:27:07Z</dcterms:created>
  <dcterms:modified xsi:type="dcterms:W3CDTF">2012-10-10T17:00:08Z</dcterms:modified>
</cp:coreProperties>
</file>