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92" r:id="rId3"/>
    <p:sldId id="277" r:id="rId4"/>
    <p:sldId id="360" r:id="rId5"/>
    <p:sldId id="352" r:id="rId6"/>
    <p:sldId id="343" r:id="rId7"/>
    <p:sldId id="361" r:id="rId8"/>
    <p:sldId id="334" r:id="rId9"/>
    <p:sldId id="336" r:id="rId10"/>
    <p:sldId id="320" r:id="rId11"/>
    <p:sldId id="321" r:id="rId12"/>
    <p:sldId id="362" r:id="rId13"/>
    <p:sldId id="339" r:id="rId14"/>
    <p:sldId id="346" r:id="rId15"/>
    <p:sldId id="363" r:id="rId16"/>
    <p:sldId id="364" r:id="rId17"/>
    <p:sldId id="365" r:id="rId18"/>
    <p:sldId id="357" r:id="rId19"/>
    <p:sldId id="350" r:id="rId20"/>
    <p:sldId id="366" r:id="rId2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5869B-6765-A448-9435-DC64080F4F4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C3B3-8B92-A34C-BBEA-89F6FA7953C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32D07-3F37-F449-977D-C4EADB000CA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034DD14-67EC-E044-AC2E-9AA834CA49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46D1B-06AC-B74F-94F5-F63427E09B8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6DF7-D496-D541-965F-234BC93CC92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8198-8BF2-F645-841D-7F8F69C6085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18C80-39A8-4141-9A30-6FA2A2D1BF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64FB-01A7-7C44-BB27-6D36C68F34F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78B938-9B76-B141-86C6-1E56AC9AB30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DD810E-984A-4F46-BA0E-47A3DF84BA8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5DF5EB3-25F4-434B-A891-A0513A9D9EB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Sofonías y </a:t>
            </a:r>
            <a:r>
              <a:rPr lang="es-ES_tradnl" sz="3000" dirty="0" err="1"/>
              <a:t>Hageo</a:t>
            </a:r>
            <a:endParaRPr lang="es-ES_tradnl" sz="3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Hageo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identifica a Hageo como el que recibió esta profecía, pero no sabemos mucho acerca de Hageo.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como el libro se refiere a Hageo en tercera persona, posiblemente otro lo escribió.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Según Esdras 5:1 y 6:14, Hageo y Zacarías profetizaron al mismo tiempo, instando a los judíos a terminar la construcción del templo.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Podemos fechar sus profecías con mucha exactitud en el año 520 a.C.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templo se terminó en 516 a.C.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decir, sus ministerios fueron exitosos.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Hageo</a:t>
            </a:r>
            <a:r>
              <a:rPr kumimoji="1" lang="es-ES_tradnl" altLang="ja-JP" sz="3200"/>
              <a:t> - Autor y fecha (D y L 540-42)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907360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El trasfondo histórico de esta profecía se encuentra en Esdras.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 err="1">
                <a:ea typeface="ＭＳ Ｐゴシック" charset="0"/>
                <a:cs typeface="ＭＳ Ｐゴシック" charset="0"/>
              </a:rPr>
              <a:t>Hageo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 predicó a los judíos repatriados en Jerusalén después del edicto de Ciro, rey de Persia (539 a.C.).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Aproximadamente 50,000 judíos habían regresado a su tierra, donde encontraron muchas dificultades, incluyendo disensiones internas y oposición externa.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Se dedicaron a construir sus casas y revivir la agricultura.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Iniciaron la reconstrucción del templo, pero había otras prioridades más urgentes.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Hageo</a:t>
            </a:r>
            <a:r>
              <a:rPr kumimoji="1" lang="es-ES_tradnl" altLang="ja-JP" sz="3200"/>
              <a:t> - Contexto histórico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458200" cy="6172200"/>
          </a:xfrm>
        </p:spPr>
        <p:txBody>
          <a:bodyPr/>
          <a:lstStyle/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Primer oráculo sobre el descuido del Templo  - 1 (29 ago 520)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Segundo oráculo sobre la presencia del SEÑOR - 2:1-9 (17 oct 520)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Tercer oráculo sobre la santidad y la inmundicia - 2:10-19 (18 dic 520)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Cuarto oráculo sobre promesas a Zorobabel - 2:20-23 (18 dic 520)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</a:t>
            </a:r>
            <a:r>
              <a:rPr kumimoji="1" lang="es-ES_tradnl" altLang="ja-JP" sz="3600"/>
              <a:t> - Estructura (D y L 577-79)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Hageo reprendió las prioridades del pueblo que vivía en sus casas mientras que la casa del SEÑOR estaba en ruinas - 1:2-4.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Posiblemente se predicó en el lugar del Templo, porque Hageo se refirió a “esta casa”.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le informó que sus problemas económicos fueron causados por sus prioridades equivocadas - 1:6-11.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Zorobabel el gobernador (descendiente de David), Josué el sacerdote y todo el pueblo obedecieron la palabra de Hageo el profeta y reiniciaron la construcción del templo - 1:12-15.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 - Primer or</a:t>
            </a:r>
            <a:r>
              <a:rPr kumimoji="1" lang="es-ES_tradnl" altLang="ja-JP" sz="3600"/>
              <a:t>áculo - 1:1-15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Hageo anticipó y confirmó la comparación que algunos hacían entre el templo de Salomón y el templo que ellos reconstruían - 2:2-3.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Les animó con la promesa de la presencia del SEÑOR, lo más importante del templo - 2:4-5.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prometió que la gloria postrera del templo sería mayor que la anterior - 2:6-9.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Habría una sacudida cósmica.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Las riquezas de las naciones llegarían al templo.</a:t>
            </a: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 - Segundo or</a:t>
            </a:r>
            <a:r>
              <a:rPr kumimoji="1" lang="es-ES_tradnl" altLang="ja-JP" sz="3600"/>
              <a:t>áculo - 2:1-9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Hubo dos consultas con los sacerdotes sobre cómo funciona la santidad.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dictamen fue que la santidad no se comunica por contacto, pero la inmundicia sí - 2:12-14.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Según D y L (578), la idea es que el pueblo no sería santo simplemente por estar en contacto físico con el templo, pero las cosas sagradas podrían ser contaminadas por el pecado del pueblo.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decir, no debían caer en el error del pueblo pre-exílico, que confiaba en la existencia del templo, pero no era santo en su vida - Jer 7:3-7.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Este oráculo termina con una promesa de mejorar la fortuna de los judíos - 2:15-19.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 - Tercer or</a:t>
            </a:r>
            <a:r>
              <a:rPr kumimoji="1" lang="es-ES_tradnl" altLang="ja-JP" sz="3600"/>
              <a:t>áculo - 2:10-19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 nuevo, Dios prometió sacudir todo el cosmos - 2:20-22.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medio del tumulto, afirmaría a Zorobabel como anillo de sellar  - 2:23.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promesa deshizo el rechazo anterior de Joaquín - Jer 22:24-25.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reafirmó la fidelidad de Dios al linaje de David.</a:t>
            </a:r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 - Cuarto or</a:t>
            </a:r>
            <a:r>
              <a:rPr kumimoji="1" lang="es-ES_tradnl" altLang="ja-JP" sz="3600"/>
              <a:t>áculo - 2:20-23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libro de Hageo registra los sermones en segunda persona del plural.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estos sermones están en el contexto de narrativa prosa que registra algunas respuestas del pueblo a los sermones.</a:t>
            </a: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 - T</a:t>
            </a:r>
            <a:r>
              <a:rPr kumimoji="1" lang="es-ES_tradnl" altLang="ja-JP" sz="3600"/>
              <a:t>écnicas literarias</a:t>
            </a:r>
            <a:endParaRPr kumimoji="1"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 hecho, el segundo templo nunca logró tener la gloria del templo de Salomón.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la dedicación del segundo templo, no se registró ninguna aparición de la gloria de Dios en él, diferente a las dedicaciones del tabernáculo y el primer templo.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Sin embargo, la gloria de Dios apareció en su máxima expresión cuando Jesús hizo su tabernáculo entre nosotros - Juan 1:14.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riquezas de las naciones llegaron y están llegando al templo: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Tabernáculo - riquezas de los egipcios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Templo de Salomón - riquezas de los sidonios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Segundo Templo - riquezas de los persas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iglesia (I Cor 3:16) - las riquezas de todas las naciones (I Ped 2:4-10)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</a:t>
            </a:r>
            <a:r>
              <a:rPr kumimoji="1" lang="es-ES_tradnl" altLang="ja-JP" sz="36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Sofonías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habrá un cumplimiento posterior y superior cuando Dios sacuda todo - Heb 12:26-29.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resultado será que las naciones llevarán sus riquezas al templo eterno - Apoc 21:22-26.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la elección de Zorobabel fue la reafirmación del pacto con David, el cual se cumplió en el Hijo de David.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Hageo, el profeta, el sacerdote y el gobernador davídica coordinaron sus esfuerzos, mientras que en Cristo los oficios de profeta, sacerdote y rey se fusionaron y se cumplieron.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Hageo</a:t>
            </a:r>
            <a:r>
              <a:rPr kumimoji="1" lang="es-ES_tradnl" altLang="ja-JP" sz="36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sobrescrito identifica a Sofonías con una genealogía más larga que normal, aparentemente para establecer que el profeta descendió de un tal Ezequías.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única razón obvia por destacar esa descendencia fue que el Ezequías mencionado fue el Rey Ezequías.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 Sofonías fue el tataranieto del Rey Ezequías, probablemente habría tenido acceso a la corte real.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Profetizó durante el reino de Josías (640/39-609).</a:t>
            </a:r>
          </a:p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hay acuerdo en cuanto a durante cuál parte del reino profetizó.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Sofonías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Josías instituyó una extensa reforma en 621 a.C., pero Sofonías denunció el estado religioso de su día.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esto, algunos piensan que profetizó antes de la reforma de Josías.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el éxito de la reforma no necesariamente erradicó todos los abusos de un día al otro (D y L 567).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esfuerzos de Sofonías podrían haberse coordinado con los de Josías.</a:t>
            </a:r>
          </a:p>
          <a:p>
            <a:pPr marL="660400" indent="-660400"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lo tanto, no es posible ser muy exactos en cuanto a la fecha.</a:t>
            </a: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Sofonías</a:t>
            </a:r>
            <a:r>
              <a:rPr kumimoji="1" lang="es-ES_tradnl" altLang="ja-JP" sz="4000"/>
              <a:t> - Autor y fecha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debate sobre la identidad de los invasores que Sofonías esperaba.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tres candidatos: Asiria, los escitas y los babilonios.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Los asirios estaban en decaimiento e incluidos en la lista de naciones que iban a ser juzgadas.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No es nada seguro que los escitas hayan sido una amenaza importante para Judá.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deportación a Babilonia ya estaban anunciada en el tiempo de Josías (2 Rey 22:15-20).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Así que, en Sofonías, la amenaza contemplada fue Babilonia.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2800"/>
              <a:t>Sofonías</a:t>
            </a:r>
            <a:r>
              <a:rPr kumimoji="1" lang="es-ES_tradnl" altLang="ja-JP" sz="2800"/>
              <a:t> - Trasfondo histórico (D y L 567-69)</a:t>
            </a:r>
            <a:endParaRPr kumimoji="1" lang="es-ES_tradnl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Sobrescrito - 1:1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Oráculos contra Judá - 1:2 a 2:3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Juicio universal - 1:2-3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sacrificio del Señor - 1:4-9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Juicio de Jerusalén - 1:10-13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Día del Señor - 1:14 a 2:3</a:t>
            </a:r>
          </a:p>
          <a:p>
            <a:pPr marL="812800" indent="-812800">
              <a:buFont typeface="Arial" charset="0"/>
              <a:buAutoNum type="romanU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Oráculos contra las naciones - 2:4 a 3:8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Filistea - 2:4-7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Moab y Amón - 2:8-11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Cus - 2:12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Asiria - 2:13-15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Jerusalén - 3:1-7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Juicio universal - 3:8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Sofonías</a:t>
            </a:r>
            <a:r>
              <a:rPr kumimoji="1" lang="es-ES_tradnl" altLang="ja-JP" sz="3600"/>
              <a:t> - Estructura (ver D y L 569)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812800" indent="-812800"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III.	Oráculos de salvación - 3:9-20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Adoración universal - 3:9-10</a:t>
            </a:r>
          </a:p>
          <a:p>
            <a:pPr marL="1509713" lvl="1" indent="-711200">
              <a:buFont typeface="Arial" charset="0"/>
              <a:buAutoNum type="alphaUcPeriod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Bendición y restauración para Judá - 3:11-20</a:t>
            </a:r>
          </a:p>
          <a:p>
            <a:pPr marL="1509713" lvl="1" indent="-711200">
              <a:buFont typeface="Arial" charset="0"/>
              <a:buNone/>
            </a:pPr>
            <a:endParaRPr kumimoji="1" lang="es-ES_tradnl" altLang="ja-JP" sz="2400">
              <a:ea typeface="ＭＳ Ｐゴシック" charset="0"/>
              <a:cs typeface="ＭＳ Ｐゴシック" charset="0"/>
            </a:endParaRPr>
          </a:p>
          <a:p>
            <a:pPr marL="812800" indent="-812800">
              <a:buFont typeface="Arial" charset="0"/>
              <a:buChar char="•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Muchos han reconocido la similitud entre este bosquejo y los de Isaías, Ezequiel y Jeremías (D y L 570).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600"/>
              <a:t>Sofonías</a:t>
            </a:r>
            <a:r>
              <a:rPr kumimoji="1" lang="es-ES_tradnl" altLang="ja-JP" sz="3600"/>
              <a:t> - Estructura (ver D y L 569)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en todos los profetas, Dios es el soberano sobre todas las naciones y toda la creación.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en otros profetas, el Día del SEÑOR es prominente.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Sería un día de juicio para todas las naciones, incluyendo a Judá - 1:14 a 2:3.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Además, sería una des-creación universal como la que pasó en el diluvio - 1:3.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3.	No obstante, Dios purificaría y conservaría un remanente, el cual “no cometerá iniquidad, no dirá mentiras, ni se hallará engaño en su boca” - 3:12-13.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Sofonías</a:t>
            </a:r>
            <a:r>
              <a:rPr kumimoji="1" lang="es-ES_tradnl" altLang="ja-JP" sz="4000"/>
              <a:t> - Temas principales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 eaLnBrk="0" hangingPunct="0">
              <a:spcBef>
                <a:spcPct val="0"/>
              </a:spcBef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Día del Señor es prominente también en el NT - Rom 2:16; I Cor 1:8; Fil 1:6, 10; 2:16; 2 Tim 4:8; Apoc 19:11-16 (D y L 572).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conquista de Judá por Babilonia fue un anticipo del día posterior y mayor.</a:t>
            </a:r>
          </a:p>
          <a:p>
            <a:pPr marL="1035050" lvl="1" indent="-577850" eaLnBrk="0" hangingPunct="0">
              <a:spcBef>
                <a:spcPct val="0"/>
              </a:spcBef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una fuerte afirmación de la deidad de Cristo, el Día del SEÑOR del AT se convierte en el Día de Cristo en el NT.</a:t>
            </a:r>
          </a:p>
          <a:p>
            <a:pPr marL="660400" indent="-660400" eaLnBrk="0" hangingPunct="0">
              <a:spcBef>
                <a:spcPct val="0"/>
              </a:spcBef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2.	Si comparamos Isaías 53:9, Sofonías 3:13 y I Pedro 2:22, podemos identificar el Siervo con el remanente y con Jesús.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Sofonías</a:t>
            </a:r>
            <a:r>
              <a:rPr kumimoji="1" lang="es-ES_tradnl" altLang="ja-JP" sz="4000"/>
              <a:t> y el NT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4290</TotalTime>
  <Words>1576</Words>
  <Application>Microsoft Macintosh PowerPoint</Application>
  <PresentationFormat>Presentación en pantalla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Sofonías</vt:lpstr>
      <vt:lpstr>Sofonías - Autor y fecha</vt:lpstr>
      <vt:lpstr>Sofonías - Autor y fecha</vt:lpstr>
      <vt:lpstr>Sofonías - Trasfondo histórico (D y L 567-69)</vt:lpstr>
      <vt:lpstr>Sofonías - Estructura (ver D y L 569)</vt:lpstr>
      <vt:lpstr>Sofonías - Estructura (ver D y L 569)</vt:lpstr>
      <vt:lpstr>Sofonías - Temas principales</vt:lpstr>
      <vt:lpstr>Sofonías y el NT</vt:lpstr>
      <vt:lpstr>Hageo</vt:lpstr>
      <vt:lpstr>Hageo - Autor y fecha (D y L 540-42)</vt:lpstr>
      <vt:lpstr>Hageo - Contexto histórico</vt:lpstr>
      <vt:lpstr>Hageo - Estructura (D y L 577-79)</vt:lpstr>
      <vt:lpstr>Hageo - Primer oráculo - 1:1-15</vt:lpstr>
      <vt:lpstr>Hageo - Segundo oráculo - 2:1-9</vt:lpstr>
      <vt:lpstr>Hageo - Tercer oráculo - 2:10-19</vt:lpstr>
      <vt:lpstr>Hageo - Cuarto oráculo - 2:20-23</vt:lpstr>
      <vt:lpstr>Hageo - Técnicas literarias</vt:lpstr>
      <vt:lpstr>Hageo y el NT</vt:lpstr>
      <vt:lpstr>Hageo y el NT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288</cp:revision>
  <dcterms:created xsi:type="dcterms:W3CDTF">2010-05-26T22:27:07Z</dcterms:created>
  <dcterms:modified xsi:type="dcterms:W3CDTF">2012-10-10T17:02:56Z</dcterms:modified>
</cp:coreProperties>
</file>