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-1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A9BAE7-833F-124D-AC9E-AEEB672F71F2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1756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5B93C-9ECD-244D-B2BC-3369B953879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7F66A-D8AC-7B43-977A-3554B3535A6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552D-E2BC-EE49-9E0F-68B44215E4E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7DA1-6D80-E343-BA1F-1A0A46962EA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BFD425-8042-0E47-9871-158AFDF0D3D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85AC1-3F9C-A146-A52A-43896AE75FE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7F-F594-0144-9953-33D3FF9FF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F87F-2B95-C443-88D0-6CBB17D88DD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F44B-B515-964B-BF7B-9F21B764504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B468-6B1A-FD46-9ACE-3649D417426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1E59BC-EB3E-DA4B-9FD8-F99A45CB013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597C3-F854-A34D-A10A-7065CFA78B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996D4D-E268-1743-A5C9-FA1DB66194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532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Diagrama de </a:t>
            </a:r>
            <a:r>
              <a:rPr lang="es-ES_tradnl" dirty="0" err="1"/>
              <a:t>Clowney</a:t>
            </a:r>
            <a:endParaRPr lang="es-ES_tradn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569200" cy="566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27</TotalTime>
  <Words>4</Words>
  <Application>Microsoft Macintosh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Verdana</vt:lpstr>
      <vt:lpstr>Wingdings</vt:lpstr>
      <vt:lpstr>Papel</vt:lpstr>
      <vt:lpstr>Diagrama de Clowney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Clowney</dc:title>
  <dc:creator>Larry Trotter</dc:creator>
  <cp:lastModifiedBy>Carla Gallareta</cp:lastModifiedBy>
  <cp:revision>2</cp:revision>
  <dcterms:created xsi:type="dcterms:W3CDTF">2009-09-17T22:40:09Z</dcterms:created>
  <dcterms:modified xsi:type="dcterms:W3CDTF">2012-09-28T19:57:36Z</dcterms:modified>
</cp:coreProperties>
</file>