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7"/>
  </p:notesMasterIdLst>
  <p:sldIdLst>
    <p:sldId id="257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104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DC83DB-802E-094F-B19F-60BE67B248F0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5068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6527-60A6-DD41-AE2C-BC7E08F52C03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A68E7-D699-6B49-A59B-01A28381DFEA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DB68D-855A-F640-A835-A938D5B7007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E32E4-BDBB-F04B-8AC4-1FB11EEC350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D4C14-7D6B-7B46-9FC6-DE83A129A214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813513-83B8-FA49-A20B-9D5ABB3180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E46B-DFDA-D74A-AB84-564439D4119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3F0A-6B28-1A4C-8282-74A9523E07F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F630DD-F3B0-7845-A985-943EA0B4B1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9CA-4EAA-9A4B-807F-A1A7EF04D67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A38-2E78-FB49-836E-204BCFBE60B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727-8282-3C48-82CB-6487A9C7CC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7F40-9A1E-434B-8E51-FB6985FE05C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B065-AE49-6945-8296-633D183A635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D99ECA-F449-3943-A49F-40BD5DC5CEC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E4DC2C-E910-D642-938D-2B6CCEDDABC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226962-AD32-3547-AF97-F15B0DF8FB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socrates.berkeley.edu/~ancgreek/paradigmsU/paradigmtables3BOM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socrates.berkeley.edu/~ancgreek/paradigmsU/paradigmtables3BOM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greekbible.com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3500" dirty="0" smtClean="0"/>
              <a:t>Pronombres y n</a:t>
            </a:r>
            <a:r>
              <a:rPr lang="es-ES_tradnl" altLang="ja-JP" sz="3500" dirty="0" smtClean="0"/>
              <a:t>úmeros </a:t>
            </a:r>
            <a:r>
              <a:rPr lang="es-ES_tradnl" altLang="ja-JP" sz="3500" dirty="0"/>
              <a:t>1 a 4</a:t>
            </a:r>
            <a:endParaRPr lang="es-ES_tradnl" sz="35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5000" dirty="0">
                <a:latin typeface="AveriaSerif-Bold"/>
                <a:cs typeface="AveriaSerif-Bold"/>
              </a:rPr>
              <a:t>El Griego Coin</a:t>
            </a:r>
            <a:r>
              <a:rPr lang="es-ES_tradnl" altLang="ja-JP" sz="5000" dirty="0">
                <a:latin typeface="AveriaSerif-Bold"/>
                <a:cs typeface="AveriaSerif-Bold"/>
              </a:rPr>
              <a:t>é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437112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s-ES_tradnl"/>
              <a:t>Los pronombres se declinan como los sustantivos.</a:t>
            </a:r>
          </a:p>
          <a:p>
            <a:pPr>
              <a:buFontTx/>
              <a:buNone/>
            </a:pPr>
            <a:r>
              <a:rPr lang="es-ES_tradnl"/>
              <a:t>Hay pronombres:</a:t>
            </a:r>
          </a:p>
          <a:p>
            <a:pPr lvl="1">
              <a:buFontTx/>
              <a:buNone/>
            </a:pPr>
            <a:r>
              <a:rPr lang="es-ES_tradnl"/>
              <a:t>personales, (yo, t</a:t>
            </a:r>
            <a:r>
              <a:rPr lang="es-ES_tradnl" altLang="ja-JP"/>
              <a:t>ú, ella, etc.),</a:t>
            </a:r>
          </a:p>
          <a:p>
            <a:pPr lvl="1">
              <a:buFontTx/>
              <a:buNone/>
            </a:pPr>
            <a:r>
              <a:rPr lang="es-ES_tradnl" altLang="ja-JP"/>
              <a:t>demostrativos (este, ese, aquel, etc.),</a:t>
            </a:r>
          </a:p>
          <a:p>
            <a:pPr lvl="1">
              <a:buFontTx/>
              <a:buNone/>
            </a:pPr>
            <a:r>
              <a:rPr lang="es-ES_tradnl" altLang="ja-JP"/>
              <a:t>interrogativos (¿quién? ¿qué? ¿cuál? etc.)</a:t>
            </a:r>
          </a:p>
          <a:p>
            <a:pPr lvl="1">
              <a:buFontTx/>
              <a:buNone/>
            </a:pPr>
            <a:r>
              <a:rPr lang="es-ES_tradnl" altLang="ja-JP"/>
              <a:t>indefinidos (lo que, lo cual, etc.)</a:t>
            </a:r>
          </a:p>
          <a:p>
            <a:pPr lvl="1">
              <a:buFontTx/>
              <a:buNone/>
            </a:pPr>
            <a:r>
              <a:rPr lang="es-ES_tradnl" altLang="ja-JP"/>
              <a:t>relativos (quien, que, cual, etc.)</a:t>
            </a:r>
          </a:p>
          <a:p>
            <a:pPr lvl="1">
              <a:buFontTx/>
              <a:buNone/>
            </a:pPr>
            <a:r>
              <a:rPr lang="es-ES_tradnl" altLang="ja-JP"/>
              <a:t>reflexivos (a mi mismo, a ti mismo, etc.)</a:t>
            </a:r>
          </a:p>
          <a:p>
            <a:pPr lvl="1">
              <a:buFontTx/>
              <a:buNone/>
            </a:pPr>
            <a:r>
              <a:rPr lang="es-ES_tradnl" altLang="ja-JP"/>
              <a:t>recíprocos (unos a otros, unos de otros, etc.)</a:t>
            </a:r>
            <a:endParaRPr lang="es-ES_tradnl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pronombres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_tradnl"/>
              <a:t>Para ver un </a:t>
            </a:r>
            <a:r>
              <a:rPr lang="es-ES_tradnl" altLang="ja-JP"/>
              <a:t>índice</a:t>
            </a:r>
            <a:r>
              <a:rPr lang="es-ES_tradnl"/>
              <a:t> muy completo de paradigmas de los pronombres del griego antiguo (que todav</a:t>
            </a:r>
            <a:r>
              <a:rPr lang="es-ES_tradnl" altLang="ja-JP"/>
              <a:t>ía tenía el dual)</a:t>
            </a:r>
            <a:r>
              <a:rPr lang="es-ES_tradnl"/>
              <a:t>, visita:</a:t>
            </a:r>
          </a:p>
          <a:p>
            <a:pPr algn="ctr">
              <a:buFont typeface="Arial" charset="0"/>
              <a:buNone/>
            </a:pPr>
            <a:endParaRPr lang="es-ES_tradnl"/>
          </a:p>
          <a:p>
            <a:pPr algn="ctr">
              <a:buFont typeface="Arial" charset="0"/>
              <a:buNone/>
            </a:pPr>
            <a:r>
              <a:rPr lang="es-ES_tradnl" sz="2800">
                <a:hlinkClick r:id="rId3"/>
              </a:rPr>
              <a:t>http://socrates.berkeley.edu/~ancgreek/paradigmsU/paradigmtables3BOM.html - par28</a:t>
            </a:r>
            <a:endParaRPr lang="es-ES_tradnl" sz="280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pronombres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_tradnl"/>
              <a:t>Para ver las declinaciones de los n</a:t>
            </a:r>
            <a:r>
              <a:rPr lang="es-ES_tradnl" altLang="ja-JP"/>
              <a:t>úmeros 1 a 4,</a:t>
            </a:r>
            <a:r>
              <a:rPr lang="es-ES_tradnl"/>
              <a:t> visita:</a:t>
            </a:r>
          </a:p>
          <a:p>
            <a:pPr algn="ctr">
              <a:buFont typeface="Arial" charset="0"/>
              <a:buNone/>
            </a:pPr>
            <a:endParaRPr lang="es-ES_tradnl"/>
          </a:p>
          <a:p>
            <a:pPr algn="ctr">
              <a:buFont typeface="Arial" charset="0"/>
              <a:buNone/>
            </a:pPr>
            <a:r>
              <a:rPr lang="es-ES_tradnl" sz="2800">
                <a:hlinkClick r:id="rId3"/>
              </a:rPr>
              <a:t>http://socrates.berkeley.edu/~ancgreek/paradigmsU/paradigmtables3BOM.html - par41</a:t>
            </a:r>
            <a:endParaRPr lang="es-ES_trad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n</a:t>
            </a:r>
            <a:r>
              <a:rPr lang="es-ES_tradnl" altLang="ja-JP"/>
              <a:t>úmeros 1 a 4</a:t>
            </a:r>
            <a:endParaRPr lang="es-ES_tradn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s-ES_tradnl" dirty="0"/>
              <a:t>Trabajar en la traducci</a:t>
            </a:r>
            <a:r>
              <a:rPr lang="es-ES_tradnl" altLang="ja-JP" dirty="0"/>
              <a:t>ón de</a:t>
            </a:r>
            <a:r>
              <a:rPr lang="es-ES_tradnl" dirty="0"/>
              <a:t> </a:t>
            </a:r>
            <a:r>
              <a:rPr lang="es-ES_tradnl" dirty="0">
                <a:hlinkClick r:id="rId3"/>
              </a:rPr>
              <a:t>Juan 2:1-5</a:t>
            </a:r>
            <a:endParaRPr lang="es-ES_tradnl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s-ES_tradnl" dirty="0"/>
              <a:t>1Κα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</a:t>
            </a:r>
            <a:r>
              <a:rPr lang="es-ES_tradnl" dirty="0" err="1"/>
              <a:t>τ</a:t>
            </a:r>
            <a:r>
              <a:rPr lang="es-ES_tradnl" dirty="0" err="1">
                <a:cs typeface="Lucida Grande" charset="0"/>
              </a:rPr>
              <a:t>ῇ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ἡ</a:t>
            </a:r>
            <a:r>
              <a:rPr lang="es-ES_tradnl" dirty="0" err="1"/>
              <a:t>μέρ</a:t>
            </a:r>
            <a:r>
              <a:rPr lang="es-ES_tradnl" dirty="0" err="1">
                <a:cs typeface="Lucida Grande" charset="0"/>
              </a:rPr>
              <a:t>ᾳ</a:t>
            </a:r>
            <a:r>
              <a:rPr lang="es-ES_tradnl" dirty="0"/>
              <a:t> </a:t>
            </a:r>
            <a:r>
              <a:rPr lang="es-ES_tradnl" dirty="0" err="1"/>
              <a:t>τ</a:t>
            </a:r>
            <a:r>
              <a:rPr lang="es-ES_tradnl" dirty="0" err="1">
                <a:cs typeface="Lucida Grande" charset="0"/>
              </a:rPr>
              <a:t>ῇ</a:t>
            </a:r>
            <a:r>
              <a:rPr lang="es-ES_tradnl" dirty="0"/>
              <a:t> </a:t>
            </a:r>
            <a:r>
              <a:rPr lang="es-ES_tradnl" dirty="0" err="1"/>
              <a:t>τρίτ</a:t>
            </a:r>
            <a:r>
              <a:rPr lang="es-ES_tradnl" dirty="0" err="1">
                <a:cs typeface="Lucida Grande" charset="0"/>
              </a:rPr>
              <a:t>ῃ</a:t>
            </a:r>
            <a:r>
              <a:rPr lang="es-ES_tradnl" dirty="0"/>
              <a:t> </a:t>
            </a:r>
            <a:r>
              <a:rPr lang="es-ES_tradnl" dirty="0" err="1"/>
              <a:t>γάμος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ἐ</a:t>
            </a:r>
            <a:r>
              <a:rPr lang="es-ES_tradnl" dirty="0" err="1"/>
              <a:t>γένετο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ἐ</a:t>
            </a:r>
            <a:r>
              <a:rPr lang="es-ES_tradnl" dirty="0" err="1"/>
              <a:t>ν</a:t>
            </a:r>
            <a:r>
              <a:rPr lang="es-ES_tradnl" dirty="0"/>
              <a:t> </a:t>
            </a:r>
            <a:r>
              <a:rPr lang="es-ES_tradnl" dirty="0" err="1"/>
              <a:t>Κ</a:t>
            </a:r>
            <a:r>
              <a:rPr lang="es-ES_tradnl" dirty="0"/>
              <a:t>α</a:t>
            </a:r>
            <a:r>
              <a:rPr lang="es-ES_tradnl" dirty="0" err="1"/>
              <a:t>ν</a:t>
            </a:r>
            <a:r>
              <a:rPr lang="es-ES_tradnl" dirty="0" err="1">
                <a:cs typeface="Lucida Grande" charset="0"/>
              </a:rPr>
              <a:t>ὰ</a:t>
            </a:r>
            <a:r>
              <a:rPr lang="es-ES_tradnl" dirty="0"/>
              <a:t> </a:t>
            </a:r>
            <a:r>
              <a:rPr lang="es-ES_tradnl" dirty="0" err="1"/>
              <a:t>τ</a:t>
            </a:r>
            <a:r>
              <a:rPr lang="es-ES_tradnl" dirty="0" err="1">
                <a:cs typeface="Lucida Grande" charset="0"/>
              </a:rPr>
              <a:t>ῆ</a:t>
            </a:r>
            <a:r>
              <a:rPr lang="es-ES_tradnl" dirty="0" err="1"/>
              <a:t>ς</a:t>
            </a:r>
            <a:r>
              <a:rPr lang="es-ES_tradnl" dirty="0"/>
              <a:t> </a:t>
            </a:r>
            <a:r>
              <a:rPr lang="es-ES_tradnl" dirty="0" err="1"/>
              <a:t>Γ</a:t>
            </a:r>
            <a:r>
              <a:rPr lang="es-ES_tradnl" dirty="0"/>
              <a:t>α</a:t>
            </a:r>
            <a:r>
              <a:rPr lang="es-ES_tradnl" dirty="0" err="1"/>
              <a:t>λιλ</a:t>
            </a:r>
            <a:r>
              <a:rPr lang="es-ES_tradnl" dirty="0"/>
              <a:t>α</a:t>
            </a:r>
            <a:r>
              <a:rPr lang="es-ES_tradnl" dirty="0" err="1"/>
              <a:t>ί</a:t>
            </a:r>
            <a:r>
              <a:rPr lang="es-ES_tradnl" dirty="0"/>
              <a:t>α</a:t>
            </a:r>
            <a:r>
              <a:rPr lang="es-ES_tradnl" dirty="0" err="1"/>
              <a:t>ς</a:t>
            </a:r>
            <a:r>
              <a:rPr lang="es-ES_tradnl" dirty="0"/>
              <a:t>, </a:t>
            </a:r>
            <a:r>
              <a:rPr lang="es-ES_tradnl" dirty="0" err="1"/>
              <a:t>κ</a:t>
            </a:r>
            <a:r>
              <a:rPr lang="es-ES_tradnl" dirty="0"/>
              <a:t>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ἦ</a:t>
            </a:r>
            <a:r>
              <a:rPr lang="es-ES_tradnl" dirty="0" err="1"/>
              <a:t>ν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ἡ</a:t>
            </a:r>
            <a:r>
              <a:rPr lang="es-ES_tradnl" dirty="0"/>
              <a:t> </a:t>
            </a:r>
            <a:r>
              <a:rPr lang="es-ES_tradnl" dirty="0" err="1"/>
              <a:t>μήτηρ</a:t>
            </a:r>
            <a:r>
              <a:rPr lang="es-ES_tradnl" dirty="0"/>
              <a:t> </a:t>
            </a:r>
            <a:r>
              <a:rPr lang="es-ES_tradnl" dirty="0" err="1"/>
              <a:t>το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Ἰ</a:t>
            </a:r>
            <a:r>
              <a:rPr lang="es-ES_tradnl" dirty="0" err="1"/>
              <a:t>ησο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ἐ</a:t>
            </a:r>
            <a:r>
              <a:rPr lang="es-ES_tradnl" dirty="0" err="1"/>
              <a:t>κε</a:t>
            </a:r>
            <a:r>
              <a:rPr lang="es-ES_tradnl" dirty="0" err="1">
                <a:cs typeface="Lucida Grande" charset="0"/>
              </a:rPr>
              <a:t>ῖ</a:t>
            </a:r>
            <a:r>
              <a:rPr lang="es-ES_tradnl" dirty="0"/>
              <a:t>: 2</a:t>
            </a:r>
            <a:r>
              <a:rPr lang="es-ES_tradnl" dirty="0">
                <a:cs typeface="Lucida Grande" charset="0"/>
              </a:rPr>
              <a:t>ἐ</a:t>
            </a:r>
            <a:r>
              <a:rPr lang="es-ES_tradnl" dirty="0"/>
              <a:t>κλήθη </a:t>
            </a:r>
            <a:r>
              <a:rPr lang="es-ES_tradnl" dirty="0" err="1"/>
              <a:t>δ</a:t>
            </a:r>
            <a:r>
              <a:rPr lang="es-ES_tradnl" dirty="0" err="1">
                <a:cs typeface="Lucida Grande" charset="0"/>
              </a:rPr>
              <a:t>ὲ</a:t>
            </a:r>
            <a:r>
              <a:rPr lang="es-ES_tradnl" dirty="0"/>
              <a:t> </a:t>
            </a:r>
            <a:r>
              <a:rPr lang="es-ES_tradnl" dirty="0" err="1"/>
              <a:t>κ</a:t>
            </a:r>
            <a:r>
              <a:rPr lang="es-ES_tradnl" dirty="0"/>
              <a:t>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ὁ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Ἰ</a:t>
            </a:r>
            <a:r>
              <a:rPr lang="es-ES_tradnl" dirty="0" err="1"/>
              <a:t>ησο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 err="1"/>
              <a:t>ς</a:t>
            </a:r>
            <a:r>
              <a:rPr lang="es-ES_tradnl" dirty="0"/>
              <a:t> </a:t>
            </a:r>
            <a:r>
              <a:rPr lang="es-ES_tradnl" dirty="0" err="1"/>
              <a:t>κ</a:t>
            </a:r>
            <a:r>
              <a:rPr lang="es-ES_tradnl" dirty="0"/>
              <a:t>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</a:t>
            </a:r>
            <a:r>
              <a:rPr lang="es-ES_tradnl" dirty="0" err="1"/>
              <a:t>ο</a:t>
            </a:r>
            <a:r>
              <a:rPr lang="es-ES_tradnl" dirty="0" err="1">
                <a:cs typeface="Lucida Grande" charset="0"/>
              </a:rPr>
              <a:t>ἱ</a:t>
            </a:r>
            <a:r>
              <a:rPr lang="es-ES_tradnl" dirty="0"/>
              <a:t> μα</a:t>
            </a:r>
            <a:r>
              <a:rPr lang="es-ES_tradnl" dirty="0" err="1"/>
              <a:t>θητ</a:t>
            </a:r>
            <a:r>
              <a:rPr lang="es-ES_tradnl" dirty="0"/>
              <a:t>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α</a:t>
            </a:r>
            <a:r>
              <a:rPr lang="es-ES_tradnl" dirty="0" err="1">
                <a:cs typeface="Lucida Grande" charset="0"/>
              </a:rPr>
              <a:t>ὐ</a:t>
            </a:r>
            <a:r>
              <a:rPr lang="es-ES_tradnl" dirty="0" err="1"/>
              <a:t>το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/>
              <a:t> </a:t>
            </a:r>
            <a:r>
              <a:rPr lang="es-ES_tradnl" dirty="0" err="1"/>
              <a:t>ε</a:t>
            </a:r>
            <a:r>
              <a:rPr lang="es-ES_tradnl" dirty="0" err="1">
                <a:cs typeface="Lucida Grande" charset="0"/>
              </a:rPr>
              <a:t>ἰ</a:t>
            </a:r>
            <a:r>
              <a:rPr lang="es-ES_tradnl" dirty="0" err="1"/>
              <a:t>ς</a:t>
            </a:r>
            <a:r>
              <a:rPr lang="es-ES_tradnl" dirty="0"/>
              <a:t> </a:t>
            </a:r>
            <a:r>
              <a:rPr lang="es-ES_tradnl" dirty="0" err="1"/>
              <a:t>τ</a:t>
            </a:r>
            <a:r>
              <a:rPr lang="es-ES_tradnl" dirty="0" err="1">
                <a:cs typeface="Lucida Grande" charset="0"/>
              </a:rPr>
              <a:t>ὸ</a:t>
            </a:r>
            <a:r>
              <a:rPr lang="es-ES_tradnl" dirty="0" err="1"/>
              <a:t>ν</a:t>
            </a:r>
            <a:r>
              <a:rPr lang="es-ES_tradnl" dirty="0"/>
              <a:t> </a:t>
            </a:r>
            <a:r>
              <a:rPr lang="es-ES_tradnl" dirty="0" err="1"/>
              <a:t>γάμον</a:t>
            </a:r>
            <a:r>
              <a:rPr lang="es-ES_tradnl" dirty="0"/>
              <a:t>. 3κα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ὑ</a:t>
            </a:r>
            <a:r>
              <a:rPr lang="es-ES_tradnl" dirty="0" err="1"/>
              <a:t>στερήσ</a:t>
            </a:r>
            <a:r>
              <a:rPr lang="es-ES_tradnl" dirty="0"/>
              <a:t>α</a:t>
            </a:r>
            <a:r>
              <a:rPr lang="es-ES_tradnl" dirty="0" err="1"/>
              <a:t>ντος</a:t>
            </a:r>
            <a:r>
              <a:rPr lang="es-ES_tradnl" dirty="0"/>
              <a:t> </a:t>
            </a:r>
            <a:r>
              <a:rPr lang="es-ES_tradnl" dirty="0" err="1"/>
              <a:t>ο</a:t>
            </a:r>
            <a:r>
              <a:rPr lang="es-ES_tradnl" dirty="0" err="1">
                <a:cs typeface="Lucida Grande" charset="0"/>
              </a:rPr>
              <a:t>ἴ</a:t>
            </a:r>
            <a:r>
              <a:rPr lang="es-ES_tradnl" dirty="0" err="1"/>
              <a:t>νου</a:t>
            </a:r>
            <a:r>
              <a:rPr lang="es-ES_tradnl" dirty="0"/>
              <a:t> </a:t>
            </a:r>
            <a:r>
              <a:rPr lang="es-ES_tradnl" dirty="0" err="1"/>
              <a:t>λέγει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ἡ</a:t>
            </a:r>
            <a:r>
              <a:rPr lang="es-ES_tradnl" dirty="0"/>
              <a:t> </a:t>
            </a:r>
            <a:r>
              <a:rPr lang="es-ES_tradnl" dirty="0" err="1"/>
              <a:t>μήτηρ</a:t>
            </a:r>
            <a:r>
              <a:rPr lang="es-ES_tradnl" dirty="0"/>
              <a:t> </a:t>
            </a:r>
            <a:r>
              <a:rPr lang="es-ES_tradnl" dirty="0" err="1"/>
              <a:t>το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Ἰ</a:t>
            </a:r>
            <a:r>
              <a:rPr lang="es-ES_tradnl" dirty="0" err="1"/>
              <a:t>ησο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/>
              <a:t> π</a:t>
            </a:r>
            <a:r>
              <a:rPr lang="es-ES_tradnl" dirty="0" err="1"/>
              <a:t>ρ</a:t>
            </a:r>
            <a:r>
              <a:rPr lang="es-ES_tradnl" dirty="0" err="1">
                <a:cs typeface="Lucida Grande" charset="0"/>
              </a:rPr>
              <a:t>ὸ</a:t>
            </a:r>
            <a:r>
              <a:rPr lang="es-ES_tradnl" dirty="0" err="1"/>
              <a:t>ς</a:t>
            </a:r>
            <a:r>
              <a:rPr lang="es-ES_tradnl" dirty="0"/>
              <a:t> α</a:t>
            </a:r>
            <a:r>
              <a:rPr lang="es-ES_tradnl" dirty="0" err="1">
                <a:cs typeface="Lucida Grande" charset="0"/>
              </a:rPr>
              <a:t>ὐ</a:t>
            </a:r>
            <a:r>
              <a:rPr lang="es-ES_tradnl" dirty="0" err="1"/>
              <a:t>τόν</a:t>
            </a:r>
            <a:r>
              <a:rPr lang="es-ES_tradnl" dirty="0"/>
              <a:t>, </a:t>
            </a:r>
            <a:r>
              <a:rPr lang="es-ES_tradnl" dirty="0" err="1"/>
              <a:t>Ο</a:t>
            </a:r>
            <a:r>
              <a:rPr lang="es-ES_tradnl" dirty="0" err="1">
                <a:cs typeface="Lucida Grande" charset="0"/>
              </a:rPr>
              <a:t>ἶ</a:t>
            </a:r>
            <a:r>
              <a:rPr lang="es-ES_tradnl" dirty="0" err="1"/>
              <a:t>νον</a:t>
            </a:r>
            <a:r>
              <a:rPr lang="es-ES_tradnl" dirty="0"/>
              <a:t> </a:t>
            </a:r>
            <a:r>
              <a:rPr lang="es-ES_tradnl" dirty="0" err="1"/>
              <a:t>ο</a:t>
            </a:r>
            <a:r>
              <a:rPr lang="es-ES_tradnl" dirty="0" err="1">
                <a:cs typeface="Lucida Grande" charset="0"/>
              </a:rPr>
              <a:t>ὐ</a:t>
            </a:r>
            <a:r>
              <a:rPr lang="es-ES_tradnl" dirty="0" err="1"/>
              <a:t>κ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ἔ</a:t>
            </a:r>
            <a:r>
              <a:rPr lang="es-ES_tradnl" dirty="0" err="1"/>
              <a:t>χουσιν</a:t>
            </a:r>
            <a:r>
              <a:rPr lang="es-ES_tradnl" dirty="0"/>
              <a:t>. 4[</a:t>
            </a:r>
            <a:r>
              <a:rPr lang="es-ES_tradnl" dirty="0" err="1"/>
              <a:t>κ</a:t>
            </a:r>
            <a:r>
              <a:rPr lang="es-ES_tradnl" dirty="0"/>
              <a:t>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] </a:t>
            </a:r>
            <a:r>
              <a:rPr lang="es-ES_tradnl" dirty="0" err="1"/>
              <a:t>λέγει</a:t>
            </a:r>
            <a:r>
              <a:rPr lang="es-ES_tradnl" dirty="0"/>
              <a:t> α</a:t>
            </a:r>
            <a:r>
              <a:rPr lang="es-ES_tradnl" dirty="0" err="1">
                <a:cs typeface="Lucida Grande" charset="0"/>
              </a:rPr>
              <a:t>ὐ</a:t>
            </a:r>
            <a:r>
              <a:rPr lang="es-ES_tradnl" dirty="0" err="1"/>
              <a:t>τ</a:t>
            </a:r>
            <a:r>
              <a:rPr lang="es-ES_tradnl" dirty="0" err="1">
                <a:cs typeface="Lucida Grande" charset="0"/>
              </a:rPr>
              <a:t>ῇ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ὁ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Ἰ</a:t>
            </a:r>
            <a:r>
              <a:rPr lang="es-ES_tradnl" dirty="0" err="1"/>
              <a:t>ησο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 err="1"/>
              <a:t>ς</a:t>
            </a:r>
            <a:r>
              <a:rPr lang="es-ES_tradnl" dirty="0"/>
              <a:t>, </a:t>
            </a:r>
            <a:r>
              <a:rPr lang="es-ES_tradnl" dirty="0" err="1"/>
              <a:t>Τί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ἐ</a:t>
            </a:r>
            <a:r>
              <a:rPr lang="es-ES_tradnl" dirty="0" err="1"/>
              <a:t>μο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</a:t>
            </a:r>
            <a:r>
              <a:rPr lang="es-ES_tradnl" dirty="0" err="1"/>
              <a:t>κ</a:t>
            </a:r>
            <a:r>
              <a:rPr lang="es-ES_tradnl" dirty="0"/>
              <a:t>α</a:t>
            </a:r>
            <a:r>
              <a:rPr lang="es-ES_tradnl" dirty="0" err="1">
                <a:cs typeface="Lucida Grande" charset="0"/>
              </a:rPr>
              <a:t>ὶ</a:t>
            </a:r>
            <a:r>
              <a:rPr lang="es-ES_tradnl" dirty="0"/>
              <a:t> </a:t>
            </a:r>
            <a:r>
              <a:rPr lang="es-ES_tradnl" dirty="0" err="1"/>
              <a:t>σοί</a:t>
            </a:r>
            <a:r>
              <a:rPr lang="es-ES_tradnl" dirty="0"/>
              <a:t>, </a:t>
            </a:r>
            <a:r>
              <a:rPr lang="es-ES_tradnl" dirty="0" err="1"/>
              <a:t>γύν</a:t>
            </a:r>
            <a:r>
              <a:rPr lang="es-ES_tradnl" dirty="0"/>
              <a:t>α</a:t>
            </a:r>
            <a:r>
              <a:rPr lang="es-ES_tradnl" dirty="0" err="1"/>
              <a:t>ι</a:t>
            </a:r>
            <a:r>
              <a:rPr lang="es-ES_tradnl" dirty="0"/>
              <a:t>; </a:t>
            </a:r>
            <a:r>
              <a:rPr lang="es-ES_tradnl" dirty="0" err="1"/>
              <a:t>ο</a:t>
            </a:r>
            <a:r>
              <a:rPr lang="es-ES_tradnl" dirty="0" err="1">
                <a:cs typeface="Lucida Grande" charset="0"/>
              </a:rPr>
              <a:t>ὔ</a:t>
            </a:r>
            <a:r>
              <a:rPr lang="es-ES_tradnl" dirty="0"/>
              <a:t>π</a:t>
            </a:r>
            <a:r>
              <a:rPr lang="es-ES_tradnl" dirty="0" err="1"/>
              <a:t>ω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ἥ</a:t>
            </a:r>
            <a:r>
              <a:rPr lang="es-ES_tradnl" dirty="0" err="1"/>
              <a:t>κει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ἡ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ὥ</a:t>
            </a:r>
            <a:r>
              <a:rPr lang="es-ES_tradnl" dirty="0" err="1"/>
              <a:t>ρ</a:t>
            </a:r>
            <a:r>
              <a:rPr lang="es-ES_tradnl" dirty="0"/>
              <a:t>α </a:t>
            </a:r>
            <a:r>
              <a:rPr lang="es-ES_tradnl" dirty="0" err="1"/>
              <a:t>μου</a:t>
            </a:r>
            <a:r>
              <a:rPr lang="es-ES_tradnl" dirty="0"/>
              <a:t>. 5λέγει </a:t>
            </a:r>
            <a:r>
              <a:rPr lang="es-ES_tradnl" dirty="0" err="1">
                <a:cs typeface="Lucida Grande" charset="0"/>
              </a:rPr>
              <a:t>ἡ</a:t>
            </a:r>
            <a:r>
              <a:rPr lang="es-ES_tradnl" dirty="0"/>
              <a:t> </a:t>
            </a:r>
            <a:r>
              <a:rPr lang="es-ES_tradnl" dirty="0" err="1"/>
              <a:t>μήτηρ</a:t>
            </a:r>
            <a:r>
              <a:rPr lang="es-ES_tradnl" dirty="0"/>
              <a:t> α</a:t>
            </a:r>
            <a:r>
              <a:rPr lang="es-ES_tradnl" dirty="0" err="1">
                <a:cs typeface="Lucida Grande" charset="0"/>
              </a:rPr>
              <a:t>ὐ</a:t>
            </a:r>
            <a:r>
              <a:rPr lang="es-ES_tradnl" dirty="0" err="1"/>
              <a:t>το</a:t>
            </a:r>
            <a:r>
              <a:rPr lang="es-ES_tradnl" dirty="0" err="1">
                <a:cs typeface="Lucida Grande" charset="0"/>
              </a:rPr>
              <a:t>ῦ</a:t>
            </a:r>
            <a:r>
              <a:rPr lang="es-ES_tradnl" dirty="0"/>
              <a:t> </a:t>
            </a:r>
            <a:r>
              <a:rPr lang="es-ES_tradnl" dirty="0" err="1"/>
              <a:t>το</a:t>
            </a:r>
            <a:r>
              <a:rPr lang="es-ES_tradnl" dirty="0" err="1">
                <a:cs typeface="Lucida Grande" charset="0"/>
              </a:rPr>
              <a:t>ῖ</a:t>
            </a:r>
            <a:r>
              <a:rPr lang="es-ES_tradnl" dirty="0" err="1"/>
              <a:t>ς</a:t>
            </a:r>
            <a:r>
              <a:rPr lang="es-ES_tradnl" dirty="0"/>
              <a:t> </a:t>
            </a:r>
            <a:r>
              <a:rPr lang="es-ES_tradnl" dirty="0" err="1"/>
              <a:t>δι</a:t>
            </a:r>
            <a:r>
              <a:rPr lang="es-ES_tradnl" dirty="0"/>
              <a:t>α</a:t>
            </a:r>
            <a:r>
              <a:rPr lang="es-ES_tradnl" dirty="0" err="1"/>
              <a:t>κόνοις</a:t>
            </a:r>
            <a:r>
              <a:rPr lang="es-ES_tradnl" dirty="0"/>
              <a:t>, </a:t>
            </a:r>
            <a:r>
              <a:rPr lang="es-ES_tradnl" dirty="0" err="1"/>
              <a:t>Ο</a:t>
            </a:r>
            <a:r>
              <a:rPr lang="es-ES_tradnl" dirty="0"/>
              <a:t> </a:t>
            </a:r>
            <a:r>
              <a:rPr lang="es-ES_tradnl" dirty="0" err="1"/>
              <a:t>τι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ἂ</a:t>
            </a:r>
            <a:r>
              <a:rPr lang="es-ES_tradnl" dirty="0" err="1"/>
              <a:t>ν</a:t>
            </a:r>
            <a:r>
              <a:rPr lang="es-ES_tradnl" dirty="0"/>
              <a:t> </a:t>
            </a:r>
            <a:r>
              <a:rPr lang="es-ES_tradnl" dirty="0" err="1"/>
              <a:t>λέγ</a:t>
            </a:r>
            <a:r>
              <a:rPr lang="es-ES_tradnl" dirty="0" err="1">
                <a:cs typeface="Lucida Grande" charset="0"/>
              </a:rPr>
              <a:t>ῃ</a:t>
            </a:r>
            <a:r>
              <a:rPr lang="es-ES_tradnl" dirty="0"/>
              <a:t> </a:t>
            </a:r>
            <a:r>
              <a:rPr lang="es-ES_tradnl" dirty="0" err="1">
                <a:cs typeface="Lucida Grande" charset="0"/>
              </a:rPr>
              <a:t>ὑ</a:t>
            </a:r>
            <a:r>
              <a:rPr lang="es-ES_tradnl" dirty="0" err="1"/>
              <a:t>μ</a:t>
            </a:r>
            <a:r>
              <a:rPr lang="es-ES_tradnl" dirty="0" err="1">
                <a:cs typeface="Lucida Grande" charset="0"/>
              </a:rPr>
              <a:t>ῖ</a:t>
            </a:r>
            <a:r>
              <a:rPr lang="es-ES_tradnl" dirty="0" err="1"/>
              <a:t>ν</a:t>
            </a:r>
            <a:r>
              <a:rPr lang="es-ES_tradnl" dirty="0"/>
              <a:t> π</a:t>
            </a:r>
            <a:r>
              <a:rPr lang="es-ES_tradnl" dirty="0" err="1"/>
              <a:t>οιήσ</a:t>
            </a:r>
            <a:r>
              <a:rPr lang="es-ES_tradnl" dirty="0"/>
              <a:t>α</a:t>
            </a:r>
            <a:r>
              <a:rPr lang="es-ES_tradnl" dirty="0" err="1"/>
              <a:t>τε</a:t>
            </a:r>
            <a:r>
              <a:rPr lang="es-ES_tradnl" dirty="0"/>
              <a:t>.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Ejercicio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707</TotalTime>
  <Words>282</Words>
  <Application>Microsoft Macintosh PowerPoint</Application>
  <PresentationFormat>Presentación en pantalla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Osaka</vt:lpstr>
      <vt:lpstr>Times</vt:lpstr>
      <vt:lpstr>Symbol</vt:lpstr>
      <vt:lpstr>Lucida Grande</vt:lpstr>
      <vt:lpstr>Pptssem</vt:lpstr>
      <vt:lpstr>El Griego Coiné</vt:lpstr>
      <vt:lpstr>Los pronombres</vt:lpstr>
      <vt:lpstr>Los pronombres</vt:lpstr>
      <vt:lpstr>Los números 1 a 4</vt:lpstr>
      <vt:lpstr>Ejercicio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93</cp:revision>
  <dcterms:created xsi:type="dcterms:W3CDTF">2010-01-19T22:42:04Z</dcterms:created>
  <dcterms:modified xsi:type="dcterms:W3CDTF">2012-09-28T23:00:48Z</dcterms:modified>
</cp:coreProperties>
</file>