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67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9" r:id="rId1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3EBD9-E91F-6E4C-8AE8-B56CB92827DA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2428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C4886-ABF0-5F43-8246-737DC4EE6E56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7DD5-F3E6-5E46-9824-BB3B9BC053D5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36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4B86A-E843-234F-B97B-CB78CBB512BE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38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1220-69B5-D94F-B6D1-5145C31A3FC0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43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1518A-78F2-BC48-95C5-518C8FDA0F27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45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5715B-AE67-154A-9D9A-667BC4C9467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788D2-F9EB-8648-BA5B-B21A2021703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21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3A3E-CF8E-0745-A77B-61F2360ED39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3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8DD51-52A3-F245-8987-617D1FCFEF80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259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C7A00-AE9D-3F40-8DAB-C7C96604975A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80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36EAB-1A7E-284F-81E2-F5F8F9DA72AE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30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6F8C8-4C4B-9A4A-A83A-F6D9E677AC51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320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88DC0-852A-BB45-9DE1-37651E47B2F5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341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C2A8F-3562-804A-BD7E-B882BC1D6CC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41F7-53C3-6B41-ACA8-A63A335E2DC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A329-8F79-254E-B4BB-E12393B0016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14C121E-33B6-7840-B7CB-51C73E4C4F7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995F-30A9-1744-846D-444255F8845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85F7-8BBF-6E40-9C62-6E2D7F4C647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92A-66F9-7446-BE6D-4179223E937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4438-337C-CB4F-B1C4-C943D2E3582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249-B2E1-AE4E-BCC0-1ECF56FB58A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D91F5B-6505-4945-A3A1-0C940323BA0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432C5-8762-FE4C-8D25-B1FAFBAE86D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0365F6-8D97-FD4F-BB99-C19A54CFA84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g</a:t>
            </a:r>
            <a:r>
              <a:rPr lang="es-ES_tradnl" altLang="ja-JP" sz="5000" dirty="0">
                <a:latin typeface="AveriaSerif-Bold"/>
                <a:cs typeface="AveriaSerif-Bold"/>
              </a:rPr>
              <a:t>éneros de sermones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Podemos afirmar la autoridad de la predicación y apreciar lo bueno de movimiento inductivo.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Es cierto que la gente retiene mejor lo que siente que ha descubierto por sí misma.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Además, algunos textos se mueven desde casos específicos hacia una conclusión general.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En general, los textos narrativos tienden a moverse en esta dirección.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Las parábolas tienden a moverse en esta dirección.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En un sermón inductivo, la proposición se coloca al final, no al principio.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/>
              <a:t>No obstante, la proposición guía y da unidad a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7.	En los textos narrativos, el sermón puede simplemente seguir el orden de la narración, haciendo aplicación sobre la marcha o al final.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El flujo del serm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1574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Proposición: Todo el mundo necesita al Salvador - 19.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Los judíos necesitan al Salvador - 12-18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Los gentiles necesitan al Salvador - 20-22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altLang="ja-JP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1.	Los judíos necesitan al Salvador - 12-18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 dirty="0"/>
              <a:t>Los gentiles necesitan al Salvador - 20-22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Conclusión: Todo el mundo necesita al Salvador - 19.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1.	Los judíos buscaron al Salvador - 12-18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2.	Los líderes declararon que todos seguían al Salvador - 19 (el pivote del texto)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 dirty="0"/>
              <a:t>3.	Los gentiles buscaron al Salvador - 20-22.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Un ejemplo - Juan 12:12-22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Proposición: Los creyentes tenemos todas las bendiciones de Dios.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Tenemos las bendiciones del Padre - 3-6.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Tenemos las bendiciones en el Hijo - 7-12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Tenemos las bendiciones por medio del Espíritu - 13-14.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altLang="ja-JP" sz="280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1.	Tenemos las bendiciones del Padre - 3-6.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2.	Tenemos las bendiciones en el Hijo - 7-12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Tenemos las bendiciones por medio del Espíritu - 13-14.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Conclusión: Los creyentes tenemos todas las bendiciones de Dios.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Un ejemplo - Efesios 1:3-14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Proposición: Los creyentes deben ser prójimo para los que nos necesitan.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Debemos ser prójimo a pesar de diferencias culturales y religiosas.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Debemos ser prójimo a pesar de las dificultades.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altLang="ja-JP" sz="280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1.	Los “buenos” no ayudaron al prójimo.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/>
              <a:t>El “malo” ayudó al prójimo.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Conclusión: El “malo” nos muestra que es ser prójimo.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 sz="280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altLang="ja-JP" sz="280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Un ejemplo - Lucas 10:25-37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artículo por Iruin Busenitz que leyeron divide los sermones en expositivos, temáticos, teológicos, históricos y biográficos.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Braga divide los sermones en temáticos, textuales y expositivos.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Chapell insiste en que todos los sermones deben ser expositivos y cristo-céntricos, y menciona sermones para bodas, funerales y evangelísticos.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Robert L. Dabney distingue entre temáticos y expositivos y también entre doctrinales, prácticos (o éticos) y narrativos.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Además, condenó los sermones ocasionales y la mayoría de los sermones funerales.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Diferentes formas de describir sermones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Estos métodos de categorizar nos permiten ver y apreciar diferentes formas de explicar la Biblia.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Todo sermón debe ser expositivo en el sentido de ser una explicación del texto bíblico.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Tenemos que dejar que el texto mismo nos guíe en la creación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Es decir, el género del texto debe influenciar si no determinar el género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También la ocasión de la prédica debe influencia el género del sermón.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Diferentes formas de describir sermones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Algunos géneros se prestan para ser imitados en el sermón.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texto narrativo se presta a ser presentado narrativamente.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texto ético se presta para un sermón práctico.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texto teológico se presta para un sermón didáctico y doctrinal.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Otros géneros son más difíciles de imitar.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 difícil predicar un texto poético poéticamente.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 difícil predicar un texto apocalíptico apocalípticamente.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Estos géneros de textos requieren más explicación para la audiencia de hoy, porque sus técnicas literarias son menos conocidas para nosotros.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 mismo tiempo, es excelente si el predicador puede hacer que se sienta algo del impacto original. 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La influencia del g</a:t>
            </a:r>
            <a:r>
              <a:rPr lang="es-ES_tradnl" altLang="ja-JP" sz="4000"/>
              <a:t>énero del </a:t>
            </a:r>
            <a:r>
              <a:rPr lang="es-ES_tradnl" sz="4000"/>
              <a:t>texto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Los sermones ocasionales que Dabney (68-69) condenó son los que son inspirados más por un suceso extraordinario que por el texto bíblico.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ocasión de la prédica tiene que influenciar la forma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Podemos pensar en diferentes audiencias: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Hostiles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No creyentes interesados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Creyentes inmaduros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Creyentes maduros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Una mezcla de algunos o todos de estos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La influencia de la ocasi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4.	Podemos pensar en diferentes ocasiones: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 servicio dominical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evento evangelístico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Una boda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funeral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grupo de jóvenes, mujeres, varones, universitarios, etc.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 día especial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Debemos tomar en cuenta suficientemente la ocasión para diseñar un sermón de acuerdo a la capacidad de los oyentes.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Sin embargo, no debemos permitir que ocasión opaque la verdad bíblica.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La influencia de la ocasi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/>
              <a:t>Por ejemplo, Dabney (70-72) condenó la mayoría de los sermones funerales, porque la necesidad de los sobrevivientes puede distorsionar el mensaje del predicador.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Los oyentes desesperadamente quieren escuchar una declaración acerca de la salvación de su ser querido difunto.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Sin embargo, hay muchos casos cuestionables o acerca de los cuales el predicador no tiene suficiente conocimiento directo.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 el predicador los declara salvos, está degradando el evangelio y dando una impresión equivocada de lo que significa ser salvo.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La influencia de la ocasi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forma útil de dividir sermones es en deductivos e inductivos.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la lógica, un argumento deductivo procede de lo general a casos específicos.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 argumento inductivo procede de casos específicos a una conclusión general.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Consideren estos dos argumentos: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Todos los planetas se mueven en órbitas elípticas.  Como Marte es un planeta, se mueve en una órbita elíptica.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Mercurio se mueve en una órbita elíptica.  También, Venus, Tierra, Marte, Júpiter, Saturno, Urano y Neptuno.  Por lo tanto, podemos decir que todos los planetas se mueven en órbitas elípticas.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¿Cuál es deductivo y cuál inductivo?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El flujo del serm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La manera tradicional de presentar un sermón es deductiva.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proposición es la declaración general, y las divisiones son los casos específicos.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Esta dirección funciona muy bien con textos éticos y teológicos.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Por ejemplo, un sermón sobre no robar puede aplicarse a muchos casos específicos.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En las últimas décadas, ha habido énfasis en el sermón inductivo.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Uno de los impulsos detrás de este énfasis es un disminución de la autoridad del predicador.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 decir, en lugar de proclamar la verdad, el predicador dirige a la congregación a descubrir la verdad por sí misma.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El flujo del serm</a:t>
            </a:r>
            <a:r>
              <a:rPr lang="es-ES_tradnl" altLang="ja-JP" sz="40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1014</TotalTime>
  <Words>948</Words>
  <Application>Microsoft Macintosh PowerPoint</Application>
  <PresentationFormat>Presentación en pantalla (4:3)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ＭＳ Ｐゴシック</vt:lpstr>
      <vt:lpstr>Pptssem</vt:lpstr>
      <vt:lpstr>Los géneros de sermones</vt:lpstr>
      <vt:lpstr>Diferentes formas de describir sermones</vt:lpstr>
      <vt:lpstr>Diferentes formas de describir sermones</vt:lpstr>
      <vt:lpstr>La influencia del género del texto</vt:lpstr>
      <vt:lpstr>La influencia de la ocasión</vt:lpstr>
      <vt:lpstr>La influencia de la ocasión</vt:lpstr>
      <vt:lpstr>La influencia de la ocasión</vt:lpstr>
      <vt:lpstr>El flujo del sermón</vt:lpstr>
      <vt:lpstr>El flujo del sermón</vt:lpstr>
      <vt:lpstr>El flujo del sermón</vt:lpstr>
      <vt:lpstr>Un ejemplo - Juan 12:12-22</vt:lpstr>
      <vt:lpstr>Un ejemplo - Efesios 1:3-14</vt:lpstr>
      <vt:lpstr>Un ejemplo - Lucas 10:25-37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142</cp:revision>
  <dcterms:created xsi:type="dcterms:W3CDTF">2010-10-29T13:17:34Z</dcterms:created>
  <dcterms:modified xsi:type="dcterms:W3CDTF">2012-10-10T17:54:09Z</dcterms:modified>
</cp:coreProperties>
</file>