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67" r:id="rId2"/>
    <p:sldId id="260" r:id="rId3"/>
    <p:sldId id="268" r:id="rId4"/>
    <p:sldId id="269" r:id="rId5"/>
    <p:sldId id="270" r:id="rId6"/>
    <p:sldId id="280" r:id="rId7"/>
    <p:sldId id="272" r:id="rId8"/>
    <p:sldId id="273" r:id="rId9"/>
    <p:sldId id="274" r:id="rId10"/>
    <p:sldId id="275" r:id="rId11"/>
    <p:sldId id="276" r:id="rId12"/>
    <p:sldId id="279" r:id="rId13"/>
    <p:sldId id="281" r:id="rId14"/>
    <p:sldId id="278" r:id="rId15"/>
    <p:sldId id="282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CBC23F-FEAF-F94C-9EA5-983AC8D145FD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3805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92095-7D0E-C343-9861-6512DE06ADC7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0858A-F51D-EE4A-A814-853D5657ACB6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88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9447E-2EB4-724A-985C-A735C05CE222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945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0F9C8-6DB5-9A4B-817E-416C70C1F17B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986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13381-BDF0-B74F-83CA-ED95300B1CB0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92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2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D74E0-5ECC-AC4A-ACC1-16E74543B27F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200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C4E80-680C-F340-84D2-12491CFEC045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720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B975-621A-4A4C-8328-9F090C8F696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74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40E52-E74D-BA4E-B9B1-A0D98937DCCC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761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F4712-A284-1742-8126-26852640AEAC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966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C39B2-5474-1F44-B57C-18866F013039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80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9757F-A13A-9943-912F-AD060D4029C6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82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0B7F7-EBD2-9144-BCCE-8EAF53AF7566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84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68E1A-19DB-B14C-B215-838CB68AE8FB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863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6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50C424-42D4-7D43-BCEE-970244381ED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6E077-9F54-7042-932D-F0CD7FFC603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C5-9493-A847-A9AE-A9751FF859A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FE6E2E-8051-E24D-A318-8CC41A80047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67B4-A0C1-254A-A0D4-EF6A68BD2E87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8AEA-1C3B-594A-BF48-D3029D252B6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B3A3-A3F8-434B-A3CF-F0016295CC8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C2D-4D58-674A-A4EF-957F1B23A86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1A12-07AC-9B44-83F6-5C518AECB2B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85E0D5-74B4-6A4F-B059-8FB7E61D292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3B42D3-73A1-4E42-8E3C-31C2F329B05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5A0FB8-2857-B545-BB99-B522E15AB26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C</a:t>
            </a:r>
            <a:r>
              <a:rPr lang="es-ES_tradnl" altLang="ja-JP" sz="5000" dirty="0">
                <a:latin typeface="AveriaSerif-Bold"/>
                <a:cs typeface="AveriaSerif-Bold"/>
              </a:rPr>
              <a:t>ómo leer la Biblia en público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8992"/>
            <a:ext cx="8229600" cy="62484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7"/>
            </a:pPr>
            <a:r>
              <a:rPr lang="es-ES_tradnl" altLang="ja-JP" sz="2400"/>
              <a:t>Practica leyendo a niños.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7"/>
            </a:pPr>
            <a:r>
              <a:rPr lang="es-ES_tradnl" altLang="ja-JP" sz="2400"/>
              <a:t>Mantén contacto visual lo más que se puede, lo cual requiere mucha familiaridad con el texto.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7"/>
            </a:pPr>
            <a:r>
              <a:rPr lang="es-ES_tradnl" altLang="ja-JP" sz="2400"/>
              <a:t>Predica de una Biblia abierta, no cerrándola después de la lectura.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39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consejos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8992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2.	Rang (15) escribió: “Para nosotros, la atención a la técnica física y vocal debe limitarse a los tiempos de ensayo.  Durante la lectura en la congregación, nuestra atención debe concentrarse en el material y en obtener de los oyentes, lo más que se pueda, la respuesta que el autor original quería producir.  Si hemos preparado adecuadamente, nuestros músculos y voces responderán según los hábitos que hemos desarrollado durante los ensayos.  Con el crecimiento en destreza y experiencia, estas respuestas habituales serán más y más naturales.”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39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consejos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8992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/>
              <a:t>Otros consejos: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En textos narrativos, identifica todas las voces del texto y decide cómo mejor representarlas.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En textos didácticos, identifica las introducciones, las transiciones y las conclusiones para marcarlas en la lectura.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En textos poéticos, identifica los sentimientos del poeta para re-presentarlas en la lectura.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Algunas de las herramientas que tenemos son: volumen, tono, velocidad, calidad, pausa y movimiento corporal.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Déjate “espacio” para variar estos elementos.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Evita caer en malos hábitos, pidiendo que otras personas te los señalen.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Arriésgate pero no demasiado.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39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consejos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8992"/>
            <a:ext cx="8229600" cy="581635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dirty="0"/>
              <a:t>¿Cu</a:t>
            </a:r>
            <a:r>
              <a:rPr lang="es-ES_tradnl" altLang="ja-JP" sz="2800" dirty="0"/>
              <a:t>áles voces están en este texto?  ¿Cómo podemos representarlas?</a:t>
            </a:r>
            <a:endParaRPr lang="es-ES_tradnl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 dirty="0"/>
              <a:t>6</a:t>
            </a:r>
            <a:r>
              <a:rPr lang="es-ES_tradnl" sz="2800" dirty="0"/>
              <a:t> Lleg</a:t>
            </a:r>
            <a:r>
              <a:rPr lang="es-ES_tradnl" altLang="ja-JP" sz="2800" dirty="0"/>
              <a:t>ó</a:t>
            </a:r>
            <a:r>
              <a:rPr lang="es-ES_tradnl" sz="2800" dirty="0"/>
              <a:t> el d</a:t>
            </a:r>
            <a:r>
              <a:rPr lang="es-ES_tradnl" altLang="ja-JP" sz="2800" dirty="0"/>
              <a:t>ía</a:t>
            </a:r>
            <a:r>
              <a:rPr lang="es-ES_tradnl" sz="2800" dirty="0"/>
              <a:t> en que los </a:t>
            </a:r>
            <a:r>
              <a:rPr lang="es-ES_tradnl" altLang="ja-JP" sz="2800" dirty="0"/>
              <a:t>án</a:t>
            </a:r>
            <a:r>
              <a:rPr lang="es-ES_tradnl" sz="2800" dirty="0"/>
              <a:t>geles</a:t>
            </a:r>
            <a:r>
              <a:rPr lang="es-ES_tradnl" sz="2800" baseline="30000" dirty="0"/>
              <a:t> </a:t>
            </a:r>
            <a:r>
              <a:rPr lang="es-ES_tradnl" sz="2800" dirty="0"/>
              <a:t>deb</a:t>
            </a:r>
            <a:r>
              <a:rPr lang="es-ES_tradnl" altLang="ja-JP" sz="2800" dirty="0"/>
              <a:t>ía</a:t>
            </a:r>
            <a:r>
              <a:rPr lang="es-ES_tradnl" sz="2800" dirty="0"/>
              <a:t>n hacer acto de presencia ante el Señor y con ellos se present</a:t>
            </a:r>
            <a:r>
              <a:rPr lang="es-ES_tradnl" altLang="ja-JP" sz="2800" dirty="0"/>
              <a:t>ó</a:t>
            </a:r>
            <a:r>
              <a:rPr lang="es-ES_tradnl" sz="2800" dirty="0"/>
              <a:t> también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 dirty="0"/>
              <a:t>7</a:t>
            </a:r>
            <a:r>
              <a:rPr lang="es-ES_tradnl" sz="2800" dirty="0"/>
              <a:t> Y el Señor le preguntó: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dirty="0"/>
              <a:t>   —¿De d</a:t>
            </a:r>
            <a:r>
              <a:rPr lang="es-ES_tradnl" altLang="ja-JP" sz="2800" dirty="0"/>
              <a:t>ónd</a:t>
            </a:r>
            <a:r>
              <a:rPr lang="es-ES_tradnl" sz="2800" dirty="0"/>
              <a:t>e vienes?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dirty="0"/>
              <a:t>   —Vengo de rondar la tierra, y de recorrerla de un extremo a otro —le respondió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 dirty="0"/>
              <a:t>8</a:t>
            </a:r>
            <a:r>
              <a:rPr lang="es-ES_tradnl" sz="2800" dirty="0"/>
              <a:t> —¿Te has puesto a pensar en mi siervo Job? —volvió a preguntarle el Señor—. No hay en la tierra nadie como </a:t>
            </a:r>
            <a:r>
              <a:rPr lang="es-ES_tradnl" altLang="ja-JP" sz="2800" dirty="0"/>
              <a:t>él</a:t>
            </a:r>
            <a:r>
              <a:rPr lang="es-ES_tradnl" sz="2800" dirty="0"/>
              <a:t>; es un hombre recto e intachable, que me honra y vive apartado del mal.</a:t>
            </a:r>
            <a:endParaRPr lang="es-ES_tradnl" altLang="ja-JP" sz="2800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39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An</a:t>
            </a:r>
            <a:r>
              <a:rPr lang="es-ES_tradnl" altLang="ja-JP"/>
              <a:t>álisis de textos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s-ES_tradnl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s-ES_tradnl"/>
              <a:t>Ustedes deben orar as</a:t>
            </a:r>
            <a:r>
              <a:rPr lang="es-ES_tradnl" altLang="ja-JP"/>
              <a:t>í</a:t>
            </a:r>
            <a:r>
              <a:rPr lang="es-ES_tradnl"/>
              <a:t>: "Padre nuestro que est</a:t>
            </a:r>
            <a:r>
              <a:rPr lang="es-ES_tradnl" altLang="ja-JP"/>
              <a:t>ás</a:t>
            </a:r>
            <a:r>
              <a:rPr lang="es-ES_tradnl"/>
              <a:t> en el cielo, santificado sea tu nombre, </a:t>
            </a:r>
            <a:r>
              <a:rPr lang="es-ES_tradnl" b="1"/>
              <a:t>10</a:t>
            </a:r>
            <a:r>
              <a:rPr lang="es-ES_tradnl"/>
              <a:t> venga tu reino, h</a:t>
            </a:r>
            <a:r>
              <a:rPr lang="es-ES_tradnl" altLang="ja-JP"/>
              <a:t>ág</a:t>
            </a:r>
            <a:r>
              <a:rPr lang="es-ES_tradnl"/>
              <a:t>ase tu voluntad en la tierra como en el cielo. </a:t>
            </a:r>
            <a:r>
              <a:rPr lang="es-ES_tradnl" b="1"/>
              <a:t>11</a:t>
            </a:r>
            <a:r>
              <a:rPr lang="es-ES_tradnl"/>
              <a:t> Danos hoy nuestro pan cotidiano. </a:t>
            </a:r>
            <a:r>
              <a:rPr lang="es-ES_tradnl" b="1"/>
              <a:t>12</a:t>
            </a:r>
            <a:r>
              <a:rPr lang="es-ES_tradnl"/>
              <a:t> Perd</a:t>
            </a:r>
            <a:r>
              <a:rPr lang="es-ES_tradnl" altLang="ja-JP"/>
              <a:t>ón</a:t>
            </a:r>
            <a:r>
              <a:rPr lang="es-ES_tradnl"/>
              <a:t>anos nuestras deudas, como tambi</a:t>
            </a:r>
            <a:r>
              <a:rPr lang="es-ES_tradnl" altLang="ja-JP"/>
              <a:t>én</a:t>
            </a:r>
            <a:r>
              <a:rPr lang="es-ES_tradnl"/>
              <a:t> nosotros hemos perdonado a nuestros deudores. </a:t>
            </a:r>
            <a:r>
              <a:rPr lang="es-ES_tradnl" b="1"/>
              <a:t>13</a:t>
            </a:r>
            <a:r>
              <a:rPr lang="es-ES_tradnl"/>
              <a:t> Y no nos dejes caer en tentaci</a:t>
            </a:r>
            <a:r>
              <a:rPr lang="es-ES_tradnl" altLang="ja-JP"/>
              <a:t>ón</a:t>
            </a:r>
            <a:r>
              <a:rPr lang="es-ES_tradnl"/>
              <a:t>, sino l</a:t>
            </a:r>
            <a:r>
              <a:rPr lang="es-ES_tradnl" altLang="ja-JP"/>
              <a:t>íb</a:t>
            </a:r>
            <a:r>
              <a:rPr lang="es-ES_tradnl"/>
              <a:t>ranos del maligno."</a:t>
            </a:r>
            <a:endParaRPr lang="es-ES_tradnl" altLang="ja-JP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91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An</a:t>
            </a:r>
            <a:r>
              <a:rPr lang="es-ES_tradnl" altLang="ja-JP"/>
              <a:t>álisis de textos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Times" charset="0"/>
              <a:buChar char="•"/>
            </a:pPr>
            <a:endParaRPr lang="es-ES_tradnl"/>
          </a:p>
          <a:p>
            <a:pPr marL="0" indent="0">
              <a:lnSpc>
                <a:spcPct val="90000"/>
              </a:lnSpc>
              <a:buFont typeface="Times" charset="0"/>
              <a:buChar char="•"/>
            </a:pPr>
            <a:r>
              <a:rPr lang="es-ES_tradnl"/>
              <a:t>Efesios 1:3-14</a:t>
            </a:r>
          </a:p>
          <a:p>
            <a:pPr marL="0" indent="0">
              <a:lnSpc>
                <a:spcPct val="90000"/>
              </a:lnSpc>
              <a:buFont typeface="Times" charset="0"/>
              <a:buChar char="•"/>
            </a:pPr>
            <a:r>
              <a:rPr lang="es-ES_tradnl"/>
              <a:t>Apocalipsis 4</a:t>
            </a:r>
          </a:p>
          <a:p>
            <a:pPr marL="0" indent="0">
              <a:lnSpc>
                <a:spcPct val="90000"/>
              </a:lnSpc>
              <a:buFont typeface="Times" charset="0"/>
              <a:buChar char="•"/>
            </a:pPr>
            <a:r>
              <a:rPr lang="es-ES_tradnl"/>
              <a:t>Salmo 46</a:t>
            </a:r>
          </a:p>
          <a:p>
            <a:pPr marL="0" indent="0">
              <a:lnSpc>
                <a:spcPct val="90000"/>
              </a:lnSpc>
              <a:buFont typeface="Times" charset="0"/>
              <a:buChar char="•"/>
            </a:pPr>
            <a:r>
              <a:rPr lang="es-ES_tradnl"/>
              <a:t>Romanos 8:28-39</a:t>
            </a:r>
          </a:p>
          <a:p>
            <a:pPr marL="0" indent="0">
              <a:lnSpc>
                <a:spcPct val="90000"/>
              </a:lnSpc>
              <a:buFont typeface="Times" charset="0"/>
              <a:buChar char="•"/>
            </a:pPr>
            <a:r>
              <a:rPr lang="es-ES_tradnl"/>
              <a:t>Lucas 18:9-14</a:t>
            </a:r>
          </a:p>
          <a:p>
            <a:pPr marL="0" indent="0">
              <a:lnSpc>
                <a:spcPct val="90000"/>
              </a:lnSpc>
              <a:buFont typeface="Times" charset="0"/>
              <a:buChar char="•"/>
            </a:pPr>
            <a:r>
              <a:rPr lang="es-ES_tradnl"/>
              <a:t>Miqueas 7:18-20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91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An</a:t>
            </a:r>
            <a:r>
              <a:rPr lang="es-ES_tradnl" altLang="ja-JP"/>
              <a:t>álisis de textos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En el Nuevo Testamento y durante la mayor parte de la historia de la iglesia, la lectura de la Biblia era la lectura pública de ella.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La lectura del texto es el inicio del sermón y pone el tono para todo 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La forma de leer la Biblia indica lo que pensamos acerca de ella.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/>
              <a:t>En un servicio de adoración, puede haber varias lecturas de textos bíblicos, pero estamos enfocándonos en la lectura del texto que se va a exponer.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La importancia de la lectura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87752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s-ES_tradnl" altLang="ja-JP" sz="2800" dirty="0"/>
              <a:t>Lean juntos:</a:t>
            </a:r>
          </a:p>
          <a:p>
            <a:pPr marL="609600" indent="-609600">
              <a:buFontTx/>
              <a:buNone/>
            </a:pPr>
            <a:r>
              <a:rPr lang="es-ES_tradnl" sz="2800" b="1" dirty="0"/>
              <a:t>6</a:t>
            </a:r>
            <a:r>
              <a:rPr lang="es-ES_tradnl" sz="2800" dirty="0"/>
              <a:t> Lleg</a:t>
            </a:r>
            <a:r>
              <a:rPr lang="es-ES_tradnl" altLang="ja-JP" sz="2800" dirty="0"/>
              <a:t>ó</a:t>
            </a:r>
            <a:r>
              <a:rPr lang="es-ES_tradnl" sz="2800" dirty="0"/>
              <a:t> el d</a:t>
            </a:r>
            <a:r>
              <a:rPr lang="es-ES_tradnl" altLang="ja-JP" sz="2800" dirty="0"/>
              <a:t>ía</a:t>
            </a:r>
            <a:r>
              <a:rPr lang="es-ES_tradnl" sz="2800" dirty="0"/>
              <a:t> en que los </a:t>
            </a:r>
            <a:r>
              <a:rPr lang="es-ES_tradnl" altLang="ja-JP" sz="2800" dirty="0"/>
              <a:t>án</a:t>
            </a:r>
            <a:r>
              <a:rPr lang="es-ES_tradnl" sz="2800" dirty="0"/>
              <a:t>geles</a:t>
            </a:r>
            <a:r>
              <a:rPr lang="es-ES_tradnl" sz="2800" baseline="30000" dirty="0"/>
              <a:t> </a:t>
            </a:r>
            <a:r>
              <a:rPr lang="es-ES_tradnl" sz="2800" dirty="0"/>
              <a:t>deb</a:t>
            </a:r>
            <a:r>
              <a:rPr lang="es-ES_tradnl" altLang="ja-JP" sz="2800" dirty="0"/>
              <a:t>ía</a:t>
            </a:r>
            <a:r>
              <a:rPr lang="es-ES_tradnl" sz="2800" dirty="0"/>
              <a:t>n hacer acto de presencia ante el Señor y con ellos se present</a:t>
            </a:r>
            <a:r>
              <a:rPr lang="es-ES_tradnl" altLang="ja-JP" sz="2800" dirty="0"/>
              <a:t>ó</a:t>
            </a:r>
            <a:r>
              <a:rPr lang="es-ES_tradnl" sz="2800" dirty="0"/>
              <a:t> también Satanás.</a:t>
            </a:r>
          </a:p>
          <a:p>
            <a:pPr marL="609600" indent="-609600">
              <a:buFontTx/>
              <a:buNone/>
            </a:pPr>
            <a:r>
              <a:rPr lang="es-ES_tradnl" sz="2800" b="1" dirty="0"/>
              <a:t>7</a:t>
            </a:r>
            <a:r>
              <a:rPr lang="es-ES_tradnl" sz="2800" dirty="0"/>
              <a:t> Y el Señor le preguntó:</a:t>
            </a:r>
          </a:p>
          <a:p>
            <a:pPr marL="609600" indent="-609600">
              <a:buFontTx/>
              <a:buNone/>
            </a:pPr>
            <a:r>
              <a:rPr lang="es-ES_tradnl" sz="2800" dirty="0"/>
              <a:t>   —¿De d</a:t>
            </a:r>
            <a:r>
              <a:rPr lang="es-ES_tradnl" altLang="ja-JP" sz="2800" dirty="0"/>
              <a:t>ónd</a:t>
            </a:r>
            <a:r>
              <a:rPr lang="es-ES_tradnl" sz="2800" dirty="0"/>
              <a:t>e vienes?</a:t>
            </a:r>
          </a:p>
          <a:p>
            <a:pPr marL="609600" indent="-609600">
              <a:buFontTx/>
              <a:buNone/>
            </a:pPr>
            <a:r>
              <a:rPr lang="es-ES_tradnl" sz="2800" dirty="0"/>
              <a:t>   —Vengo de rondar la tierra, y de recorrerla de un extremo a otro —le respondió Satanás.</a:t>
            </a:r>
          </a:p>
          <a:p>
            <a:pPr marL="609600" indent="-609600">
              <a:buFontTx/>
              <a:buNone/>
            </a:pPr>
            <a:r>
              <a:rPr lang="es-ES_tradnl" sz="2800" b="1" dirty="0"/>
              <a:t>8</a:t>
            </a:r>
            <a:r>
              <a:rPr lang="es-ES_tradnl" sz="2800" dirty="0"/>
              <a:t> </a:t>
            </a:r>
            <a:r>
              <a:rPr lang="es-ES_tradnl" sz="2800" dirty="0" smtClean="0"/>
              <a:t>—¿Te </a:t>
            </a:r>
            <a:r>
              <a:rPr lang="es-ES_tradnl" sz="2800" dirty="0"/>
              <a:t>has puesto a pensar en mi siervo Job? —volvió a preguntarle el Señor—. No hay en la tierra nadie como </a:t>
            </a:r>
            <a:r>
              <a:rPr lang="es-ES_tradnl" altLang="ja-JP" sz="2800" dirty="0"/>
              <a:t>él</a:t>
            </a:r>
            <a:r>
              <a:rPr lang="es-ES_tradnl" sz="2800" dirty="0"/>
              <a:t>; es un hombre recto e intachable, que me honra y vive apartado del mal.</a:t>
            </a:r>
            <a:endParaRPr lang="es-ES_tradnl" altLang="ja-JP" sz="2800" dirty="0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Lectura al </a:t>
            </a:r>
            <a:r>
              <a:rPr lang="es-ES_tradnl" altLang="ja-JP"/>
              <a:t>unísono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/>
              <a:t>Lean alternadamente: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6</a:t>
            </a:r>
            <a:r>
              <a:rPr lang="es-ES_tradnl" sz="2800"/>
              <a:t> Lleg</a:t>
            </a:r>
            <a:r>
              <a:rPr lang="es-ES_tradnl" altLang="ja-JP" sz="2800"/>
              <a:t>ó</a:t>
            </a:r>
            <a:r>
              <a:rPr lang="es-ES_tradnl" sz="2800"/>
              <a:t> el d</a:t>
            </a:r>
            <a:r>
              <a:rPr lang="es-ES_tradnl" altLang="ja-JP" sz="2800"/>
              <a:t>ía</a:t>
            </a:r>
            <a:r>
              <a:rPr lang="es-ES_tradnl" sz="2800"/>
              <a:t> en que los </a:t>
            </a:r>
            <a:r>
              <a:rPr lang="es-ES_tradnl" altLang="ja-JP" sz="2800"/>
              <a:t>án</a:t>
            </a:r>
            <a:r>
              <a:rPr lang="es-ES_tradnl" sz="2800"/>
              <a:t>geles</a:t>
            </a:r>
            <a:r>
              <a:rPr lang="es-ES_tradnl" sz="2800" baseline="30000"/>
              <a:t> </a:t>
            </a:r>
            <a:r>
              <a:rPr lang="es-ES_tradnl" sz="2800"/>
              <a:t>deb</a:t>
            </a:r>
            <a:r>
              <a:rPr lang="es-ES_tradnl" altLang="ja-JP" sz="2800"/>
              <a:t>ía</a:t>
            </a:r>
            <a:r>
              <a:rPr lang="es-ES_tradnl" sz="2800"/>
              <a:t>n hacer acto de presencia ante el Señor y con ellos se present</a:t>
            </a:r>
            <a:r>
              <a:rPr lang="es-ES_tradnl" altLang="ja-JP" sz="2800"/>
              <a:t>ó</a:t>
            </a:r>
            <a:r>
              <a:rPr lang="es-ES_tradnl" sz="2800"/>
              <a:t> también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7</a:t>
            </a:r>
            <a:r>
              <a:rPr lang="es-ES_tradnl" sz="2800"/>
              <a:t> Y el Señor le preguntó: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/>
              <a:t>   —¿De d</a:t>
            </a:r>
            <a:r>
              <a:rPr lang="es-ES_tradnl" altLang="ja-JP" sz="2800"/>
              <a:t>ónd</a:t>
            </a:r>
            <a:r>
              <a:rPr lang="es-ES_tradnl" sz="2800"/>
              <a:t>e vienes?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/>
              <a:t>   —Vengo de rondar la tierra, y de recorrerla de un extremo a otro —le respondió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8</a:t>
            </a:r>
            <a:r>
              <a:rPr lang="es-ES_tradnl" sz="2800"/>
              <a:t> —¿Te has puesto a pensar en mi siervo Job? —volvió a preguntarle el Señor—. No hay en la tierra nadie como </a:t>
            </a:r>
            <a:r>
              <a:rPr lang="es-ES_tradnl" altLang="ja-JP" sz="2800"/>
              <a:t>él</a:t>
            </a:r>
            <a:r>
              <a:rPr lang="es-ES_tradnl" sz="2800"/>
              <a:t>; es un hombre recto e intachable, que me honra y vive apartado del mal.</a:t>
            </a:r>
            <a:endParaRPr lang="es-ES_tradnl" altLang="ja-JP" sz="280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Lectura alternada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/>
              <a:t>Lea alguien: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6</a:t>
            </a:r>
            <a:r>
              <a:rPr lang="es-ES_tradnl" sz="2800"/>
              <a:t> Lleg</a:t>
            </a:r>
            <a:r>
              <a:rPr lang="es-ES_tradnl" altLang="ja-JP" sz="2800"/>
              <a:t>ó</a:t>
            </a:r>
            <a:r>
              <a:rPr lang="es-ES_tradnl" sz="2800"/>
              <a:t> el d</a:t>
            </a:r>
            <a:r>
              <a:rPr lang="es-ES_tradnl" altLang="ja-JP" sz="2800"/>
              <a:t>ía</a:t>
            </a:r>
            <a:r>
              <a:rPr lang="es-ES_tradnl" sz="2800"/>
              <a:t> en que los </a:t>
            </a:r>
            <a:r>
              <a:rPr lang="es-ES_tradnl" altLang="ja-JP" sz="2800"/>
              <a:t>án</a:t>
            </a:r>
            <a:r>
              <a:rPr lang="es-ES_tradnl" sz="2800"/>
              <a:t>geles</a:t>
            </a:r>
            <a:r>
              <a:rPr lang="es-ES_tradnl" sz="2800" baseline="30000"/>
              <a:t> </a:t>
            </a:r>
            <a:r>
              <a:rPr lang="es-ES_tradnl" sz="2800"/>
              <a:t>deb</a:t>
            </a:r>
            <a:r>
              <a:rPr lang="es-ES_tradnl" altLang="ja-JP" sz="2800"/>
              <a:t>ía</a:t>
            </a:r>
            <a:r>
              <a:rPr lang="es-ES_tradnl" sz="2800"/>
              <a:t>n hacer acto de presencia ante el Señor y con ellos se present</a:t>
            </a:r>
            <a:r>
              <a:rPr lang="es-ES_tradnl" altLang="ja-JP" sz="2800"/>
              <a:t>ó</a:t>
            </a:r>
            <a:r>
              <a:rPr lang="es-ES_tradnl" sz="2800"/>
              <a:t> también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7</a:t>
            </a:r>
            <a:r>
              <a:rPr lang="es-ES_tradnl" sz="2800"/>
              <a:t> Y el Señor le preguntó: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/>
              <a:t>   —¿De d</a:t>
            </a:r>
            <a:r>
              <a:rPr lang="es-ES_tradnl" altLang="ja-JP" sz="2800"/>
              <a:t>ónd</a:t>
            </a:r>
            <a:r>
              <a:rPr lang="es-ES_tradnl" sz="2800"/>
              <a:t>e vienes?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/>
              <a:t>   —Vengo de rondar la tierra, y de recorrerla de un extremo a otro —le respondió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8</a:t>
            </a:r>
            <a:r>
              <a:rPr lang="es-ES_tradnl" sz="2800"/>
              <a:t> —¿Te has puesto a pensar en mi siervo Job? —volvió a preguntarle el Señor—. No hay en la tierra nadie como </a:t>
            </a:r>
            <a:r>
              <a:rPr lang="es-ES_tradnl" altLang="ja-JP" sz="2800"/>
              <a:t>él</a:t>
            </a:r>
            <a:r>
              <a:rPr lang="es-ES_tradnl" sz="2800"/>
              <a:t>; es un hombre recto e intachable, que me honra y vive apartado del mal.</a:t>
            </a:r>
            <a:endParaRPr lang="es-ES_tradnl" altLang="ja-JP" sz="2800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Lectura de otra persona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/>
              <a:t>Leo tres veces con diferentes estilos: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6</a:t>
            </a:r>
            <a:r>
              <a:rPr lang="es-ES_tradnl" sz="2800"/>
              <a:t> Lleg</a:t>
            </a:r>
            <a:r>
              <a:rPr lang="es-ES_tradnl" altLang="ja-JP" sz="2800"/>
              <a:t>ó</a:t>
            </a:r>
            <a:r>
              <a:rPr lang="es-ES_tradnl" sz="2800"/>
              <a:t> el d</a:t>
            </a:r>
            <a:r>
              <a:rPr lang="es-ES_tradnl" altLang="ja-JP" sz="2800"/>
              <a:t>ía</a:t>
            </a:r>
            <a:r>
              <a:rPr lang="es-ES_tradnl" sz="2800"/>
              <a:t> en que los </a:t>
            </a:r>
            <a:r>
              <a:rPr lang="es-ES_tradnl" altLang="ja-JP" sz="2800"/>
              <a:t>án</a:t>
            </a:r>
            <a:r>
              <a:rPr lang="es-ES_tradnl" sz="2800"/>
              <a:t>geles</a:t>
            </a:r>
            <a:r>
              <a:rPr lang="es-ES_tradnl" sz="2800" baseline="30000"/>
              <a:t> </a:t>
            </a:r>
            <a:r>
              <a:rPr lang="es-ES_tradnl" sz="2800"/>
              <a:t>deb</a:t>
            </a:r>
            <a:r>
              <a:rPr lang="es-ES_tradnl" altLang="ja-JP" sz="2800"/>
              <a:t>ía</a:t>
            </a:r>
            <a:r>
              <a:rPr lang="es-ES_tradnl" sz="2800"/>
              <a:t>n hacer acto de presencia ante el Señor y con ellos se present</a:t>
            </a:r>
            <a:r>
              <a:rPr lang="es-ES_tradnl" altLang="ja-JP" sz="2800"/>
              <a:t>ó</a:t>
            </a:r>
            <a:r>
              <a:rPr lang="es-ES_tradnl" sz="2800"/>
              <a:t> también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7</a:t>
            </a:r>
            <a:r>
              <a:rPr lang="es-ES_tradnl" sz="2800"/>
              <a:t> Y el Señor le preguntó: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/>
              <a:t>   —¿De d</a:t>
            </a:r>
            <a:r>
              <a:rPr lang="es-ES_tradnl" altLang="ja-JP" sz="2800"/>
              <a:t>ónd</a:t>
            </a:r>
            <a:r>
              <a:rPr lang="es-ES_tradnl" sz="2800"/>
              <a:t>e vienes?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/>
              <a:t>   —Vengo de rondar la tierra, y de recorrerla de un extremo a otro —le respondió Satanás.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 b="1"/>
              <a:t>8</a:t>
            </a:r>
            <a:r>
              <a:rPr lang="es-ES_tradnl" sz="2800"/>
              <a:t> —¿Te has puesto a pensar en mi siervo Job? —volvió a preguntarle el Señor—. No hay en la tierra nadie como </a:t>
            </a:r>
            <a:r>
              <a:rPr lang="es-ES_tradnl" altLang="ja-JP" sz="2800"/>
              <a:t>él</a:t>
            </a:r>
            <a:r>
              <a:rPr lang="es-ES_tradnl" sz="2800"/>
              <a:t>; es un hombre recto e intachable, que me honra y vive apartado del mal.</a:t>
            </a:r>
            <a:endParaRPr lang="es-ES_tradnl" altLang="ja-JP" sz="280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Lectura del predicador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s-ES_tradnl" altLang="ja-JP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s-ES_tradnl" altLang="ja-JP"/>
              <a:t>¿Qué observan acerca de estas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s-ES_tradnl" altLang="ja-JP"/>
              <a:t>diferentes formas de leer el texto?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91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Observaciones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8992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Cada lectura pública de la Biblia es una interpretación de la Biblia.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En la lectura pública, hay dos comunicadores, el autor original y el lector (Jack Rang, </a:t>
            </a:r>
            <a:r>
              <a:rPr lang="es-ES_tradnl" altLang="ja-JP" sz="2800" i="1"/>
              <a:t>How to Read the Bible Aloud</a:t>
            </a:r>
            <a:r>
              <a:rPr lang="es-ES_tradnl" altLang="ja-JP" sz="2800"/>
              <a:t> 4).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Queremos que la gente escuche al autor más que al lector.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meta es acercar nuestra interpretación oral al sentido del texto.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Por lo tanto, tenemos que entender el texto bien para poder leerlo bien.  (¿Quién entiende el texto mejor?)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Debemos dejar que el sentido del texto guíe nuestra lectura.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39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principios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8992"/>
            <a:ext cx="8229600" cy="588836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 err="1"/>
              <a:t>Chapell</a:t>
            </a:r>
            <a:r>
              <a:rPr lang="es-ES_tradnl" altLang="ja-JP" sz="2800" dirty="0"/>
              <a:t> (337-39) da los siguientes consejos: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Lee con sentido, dejando que las acciones, las emociones y las verdades del texto guíen tus expresiones.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Lee con expectativa, anticipando que la palabra de Dios va a tener un impacto en su pueblo.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Lee naturalmente, como en una conversación, evitando entonación eclesiástica y lectura dramática que llama la atención más al lector que al texto.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Enfatiza elementos enfáticos: verbos y modificadores, contrastes, comparaciones, repeticiones, paralelos, etc.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Mantén unidades de pensamiento, observando la puntuación y controlando la respiración para que corresponda a las pausas naturales del texto.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 dirty="0"/>
              <a:t>Prepara, ensayando la lectura varias veces para conocer cada aspecto del texto.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39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Algunos consejos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1219</TotalTime>
  <Words>812</Words>
  <Application>Microsoft Macintosh PowerPoint</Application>
  <PresentationFormat>Presentación en pantalla (4:3)</PresentationFormat>
  <Paragraphs>100</Paragraphs>
  <Slides>15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ＭＳ Ｐゴシック</vt:lpstr>
      <vt:lpstr>Times</vt:lpstr>
      <vt:lpstr>Pptssem</vt:lpstr>
      <vt:lpstr>Cómo leer la Biblia en público</vt:lpstr>
      <vt:lpstr>La importancia de la lectura</vt:lpstr>
      <vt:lpstr>Lectura al unísono</vt:lpstr>
      <vt:lpstr>Lectura alternada</vt:lpstr>
      <vt:lpstr>Lectura de otra persona</vt:lpstr>
      <vt:lpstr>Lectura del predicador</vt:lpstr>
      <vt:lpstr>Observaciones</vt:lpstr>
      <vt:lpstr>Algunos principios</vt:lpstr>
      <vt:lpstr>Algunos consejos</vt:lpstr>
      <vt:lpstr>Algunos consejos</vt:lpstr>
      <vt:lpstr>Algunos consejos</vt:lpstr>
      <vt:lpstr>Algunos consejos</vt:lpstr>
      <vt:lpstr>Análisis de textos</vt:lpstr>
      <vt:lpstr>Análisis de textos</vt:lpstr>
      <vt:lpstr>Análisis de textos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183</cp:revision>
  <dcterms:created xsi:type="dcterms:W3CDTF">2010-10-29T13:17:34Z</dcterms:created>
  <dcterms:modified xsi:type="dcterms:W3CDTF">2012-10-10T17:57:51Z</dcterms:modified>
</cp:coreProperties>
</file>